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31"/>
  </p:notesMasterIdLst>
  <p:handoutMasterIdLst>
    <p:handoutMasterId r:id="rId32"/>
  </p:handoutMasterIdLst>
  <p:sldIdLst>
    <p:sldId id="277" r:id="rId5"/>
    <p:sldId id="257" r:id="rId6"/>
    <p:sldId id="278" r:id="rId7"/>
    <p:sldId id="259" r:id="rId8"/>
    <p:sldId id="258" r:id="rId9"/>
    <p:sldId id="276" r:id="rId10"/>
    <p:sldId id="279" r:id="rId11"/>
    <p:sldId id="262" r:id="rId12"/>
    <p:sldId id="280" r:id="rId13"/>
    <p:sldId id="281" r:id="rId14"/>
    <p:sldId id="264" r:id="rId15"/>
    <p:sldId id="282" r:id="rId16"/>
    <p:sldId id="283" r:id="rId17"/>
    <p:sldId id="268" r:id="rId18"/>
    <p:sldId id="284" r:id="rId19"/>
    <p:sldId id="285" r:id="rId20"/>
    <p:sldId id="286" r:id="rId21"/>
    <p:sldId id="287" r:id="rId22"/>
    <p:sldId id="296" r:id="rId23"/>
    <p:sldId id="295" r:id="rId24"/>
    <p:sldId id="289" r:id="rId25"/>
    <p:sldId id="291" r:id="rId26"/>
    <p:sldId id="292" r:id="rId27"/>
    <p:sldId id="293" r:id="rId28"/>
    <p:sldId id="294" r:id="rId29"/>
    <p:sldId id="2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57"/>
    <a:srgbClr val="99FF99"/>
    <a:srgbClr val="8CD713"/>
    <a:srgbClr val="F8F200"/>
    <a:srgbClr val="E8F53D"/>
    <a:srgbClr val="B5F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0" autoAdjust="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kampudi s k l n m subbarayudu" userId="45b4c6a828f7dc72" providerId="LiveId" clId="{76E3295B-8963-47A3-B904-A2A36D6DEED0}"/>
    <pc:docChg chg="custSel delSld modSld">
      <pc:chgData name="jakkampudi s k l n m subbarayudu" userId="45b4c6a828f7dc72" providerId="LiveId" clId="{76E3295B-8963-47A3-B904-A2A36D6DEED0}" dt="2024-01-13T13:06:44.660" v="15" actId="2696"/>
      <pc:docMkLst>
        <pc:docMk/>
      </pc:docMkLst>
      <pc:sldChg chg="del">
        <pc:chgData name="jakkampudi s k l n m subbarayudu" userId="45b4c6a828f7dc72" providerId="LiveId" clId="{76E3295B-8963-47A3-B904-A2A36D6DEED0}" dt="2024-01-13T13:06:44.660" v="15" actId="2696"/>
        <pc:sldMkLst>
          <pc:docMk/>
          <pc:sldMk cId="2732533740" sldId="271"/>
        </pc:sldMkLst>
      </pc:sldChg>
      <pc:sldChg chg="modSp mod">
        <pc:chgData name="jakkampudi s k l n m subbarayudu" userId="45b4c6a828f7dc72" providerId="LiveId" clId="{76E3295B-8963-47A3-B904-A2A36D6DEED0}" dt="2024-01-13T13:05:56.670" v="14" actId="27636"/>
        <pc:sldMkLst>
          <pc:docMk/>
          <pc:sldMk cId="2583275527" sldId="277"/>
        </pc:sldMkLst>
        <pc:spChg chg="mod">
          <ac:chgData name="jakkampudi s k l n m subbarayudu" userId="45b4c6a828f7dc72" providerId="LiveId" clId="{76E3295B-8963-47A3-B904-A2A36D6DEED0}" dt="2024-01-13T13:05:56.670" v="14" actId="27636"/>
          <ac:spMkLst>
            <pc:docMk/>
            <pc:sldMk cId="2583275527" sldId="277"/>
            <ac:spMk id="11" creationId="{2CB0DDBE-8D76-7DAF-5D70-191CB0E57725}"/>
          </ac:spMkLst>
        </pc:spChg>
      </pc:sldChg>
      <pc:sldMasterChg chg="delSldLayout">
        <pc:chgData name="jakkampudi s k l n m subbarayudu" userId="45b4c6a828f7dc72" providerId="LiveId" clId="{76E3295B-8963-47A3-B904-A2A36D6DEED0}" dt="2024-01-13T13:06:44.660" v="15" actId="2696"/>
        <pc:sldMasterMkLst>
          <pc:docMk/>
          <pc:sldMasterMk cId="1925433889" sldId="2147483670"/>
        </pc:sldMasterMkLst>
        <pc:sldLayoutChg chg="del">
          <pc:chgData name="jakkampudi s k l n m subbarayudu" userId="45b4c6a828f7dc72" providerId="LiveId" clId="{76E3295B-8963-47A3-B904-A2A36D6DEED0}" dt="2024-01-13T13:06:44.660" v="15" actId="2696"/>
          <pc:sldLayoutMkLst>
            <pc:docMk/>
            <pc:sldMasterMk cId="1925433889" sldId="2147483670"/>
            <pc:sldLayoutMk cId="68519571" sldId="2147483698"/>
          </pc:sldLayoutMkLst>
        </pc:sldLayoutChg>
      </pc:sldMasterChg>
    </pc:docChg>
  </pc:docChgLst>
  <pc:docChgLst>
    <pc:chgData name="Pratyusha Sarkar" userId="3a19218e86d7b80d" providerId="LiveId" clId="{04214E90-46FA-440A-898B-3B4EC7CC1B1F}"/>
    <pc:docChg chg="undo custSel addSld delSld modSld">
      <pc:chgData name="Pratyusha Sarkar" userId="3a19218e86d7b80d" providerId="LiveId" clId="{04214E90-46FA-440A-898B-3B4EC7CC1B1F}" dt="2022-11-07T19:51:48.093" v="1430" actId="14100"/>
      <pc:docMkLst>
        <pc:docMk/>
      </pc:docMkLst>
      <pc:sldChg chg="del">
        <pc:chgData name="Pratyusha Sarkar" userId="3a19218e86d7b80d" providerId="LiveId" clId="{04214E90-46FA-440A-898B-3B4EC7CC1B1F}" dt="2022-11-07T19:35:06.267" v="944" actId="47"/>
        <pc:sldMkLst>
          <pc:docMk/>
          <pc:sldMk cId="1404125716" sldId="270"/>
        </pc:sldMkLst>
      </pc:sldChg>
      <pc:sldChg chg="addSp delSp modSp new del mod">
        <pc:chgData name="Pratyusha Sarkar" userId="3a19218e86d7b80d" providerId="LiveId" clId="{04214E90-46FA-440A-898B-3B4EC7CC1B1F}" dt="2022-11-07T19:35:03.564" v="943" actId="47"/>
        <pc:sldMkLst>
          <pc:docMk/>
          <pc:sldMk cId="532593704" sldId="288"/>
        </pc:sldMkLst>
        <pc:spChg chg="del mod">
          <ac:chgData name="Pratyusha Sarkar" userId="3a19218e86d7b80d" providerId="LiveId" clId="{04214E90-46FA-440A-898B-3B4EC7CC1B1F}" dt="2022-11-07T19:06:57.413" v="306" actId="478"/>
          <ac:spMkLst>
            <pc:docMk/>
            <pc:sldMk cId="532593704" sldId="288"/>
            <ac:spMk id="3" creationId="{221A9D72-F8F1-A2F1-CFE4-552502ECB51C}"/>
          </ac:spMkLst>
        </pc:spChg>
        <pc:spChg chg="del">
          <ac:chgData name="Pratyusha Sarkar" userId="3a19218e86d7b80d" providerId="LiveId" clId="{04214E90-46FA-440A-898B-3B4EC7CC1B1F}" dt="2022-11-07T19:06:39.790" v="301" actId="478"/>
          <ac:spMkLst>
            <pc:docMk/>
            <pc:sldMk cId="532593704" sldId="288"/>
            <ac:spMk id="4" creationId="{DD3AB187-39FB-D2C2-D255-4CC33868CAA9}"/>
          </ac:spMkLst>
        </pc:spChg>
        <pc:spChg chg="del">
          <ac:chgData name="Pratyusha Sarkar" userId="3a19218e86d7b80d" providerId="LiveId" clId="{04214E90-46FA-440A-898B-3B4EC7CC1B1F}" dt="2022-11-07T19:07:28.531" v="311" actId="478"/>
          <ac:spMkLst>
            <pc:docMk/>
            <pc:sldMk cId="532593704" sldId="288"/>
            <ac:spMk id="5" creationId="{0BE92BE3-B339-FE88-2145-FA853ACBB3DB}"/>
          </ac:spMkLst>
        </pc:spChg>
        <pc:spChg chg="del">
          <ac:chgData name="Pratyusha Sarkar" userId="3a19218e86d7b80d" providerId="LiveId" clId="{04214E90-46FA-440A-898B-3B4EC7CC1B1F}" dt="2022-11-07T19:07:31.088" v="312" actId="478"/>
          <ac:spMkLst>
            <pc:docMk/>
            <pc:sldMk cId="532593704" sldId="288"/>
            <ac:spMk id="6" creationId="{6709082E-3B36-DAB7-0E24-96BDA1635DC6}"/>
          </ac:spMkLst>
        </pc:spChg>
        <pc:spChg chg="del">
          <ac:chgData name="Pratyusha Sarkar" userId="3a19218e86d7b80d" providerId="LiveId" clId="{04214E90-46FA-440A-898B-3B4EC7CC1B1F}" dt="2022-11-07T19:07:44.573" v="316" actId="478"/>
          <ac:spMkLst>
            <pc:docMk/>
            <pc:sldMk cId="532593704" sldId="288"/>
            <ac:spMk id="8" creationId="{37C70379-2D42-1CEA-52D8-3533A5D659CC}"/>
          </ac:spMkLst>
        </pc:spChg>
        <pc:spChg chg="del">
          <ac:chgData name="Pratyusha Sarkar" userId="3a19218e86d7b80d" providerId="LiveId" clId="{04214E90-46FA-440A-898B-3B4EC7CC1B1F}" dt="2022-11-07T19:07:35.570" v="313" actId="478"/>
          <ac:spMkLst>
            <pc:docMk/>
            <pc:sldMk cId="532593704" sldId="288"/>
            <ac:spMk id="9" creationId="{7DC54545-366D-E0E8-2BA4-012CB4CC8AD1}"/>
          </ac:spMkLst>
        </pc:spChg>
        <pc:spChg chg="del">
          <ac:chgData name="Pratyusha Sarkar" userId="3a19218e86d7b80d" providerId="LiveId" clId="{04214E90-46FA-440A-898B-3B4EC7CC1B1F}" dt="2022-11-07T19:07:38.525" v="314" actId="478"/>
          <ac:spMkLst>
            <pc:docMk/>
            <pc:sldMk cId="532593704" sldId="288"/>
            <ac:spMk id="10" creationId="{B583BF63-B17C-48B3-AD9A-040DD50DD569}"/>
          </ac:spMkLst>
        </pc:spChg>
        <pc:spChg chg="del">
          <ac:chgData name="Pratyusha Sarkar" userId="3a19218e86d7b80d" providerId="LiveId" clId="{04214E90-46FA-440A-898B-3B4EC7CC1B1F}" dt="2022-11-07T19:07:41.542" v="315" actId="478"/>
          <ac:spMkLst>
            <pc:docMk/>
            <pc:sldMk cId="532593704" sldId="288"/>
            <ac:spMk id="11" creationId="{FB3AA20C-A4C7-5B35-7E5A-9B857240AFFE}"/>
          </ac:spMkLst>
        </pc:spChg>
        <pc:spChg chg="del">
          <ac:chgData name="Pratyusha Sarkar" userId="3a19218e86d7b80d" providerId="LiveId" clId="{04214E90-46FA-440A-898B-3B4EC7CC1B1F}" dt="2022-11-07T19:07:09.705" v="308" actId="478"/>
          <ac:spMkLst>
            <pc:docMk/>
            <pc:sldMk cId="532593704" sldId="288"/>
            <ac:spMk id="13" creationId="{6EE6FD00-80DE-D0BE-95FD-46D532035C92}"/>
          </ac:spMkLst>
        </pc:spChg>
        <pc:spChg chg="del">
          <ac:chgData name="Pratyusha Sarkar" userId="3a19218e86d7b80d" providerId="LiveId" clId="{04214E90-46FA-440A-898B-3B4EC7CC1B1F}" dt="2022-11-07T19:07:12.379" v="309" actId="478"/>
          <ac:spMkLst>
            <pc:docMk/>
            <pc:sldMk cId="532593704" sldId="288"/>
            <ac:spMk id="14" creationId="{6D4D29EA-AA1F-9B65-A06A-1DB9A08F612F}"/>
          </ac:spMkLst>
        </pc:spChg>
        <pc:spChg chg="del">
          <ac:chgData name="Pratyusha Sarkar" userId="3a19218e86d7b80d" providerId="LiveId" clId="{04214E90-46FA-440A-898B-3B4EC7CC1B1F}" dt="2022-11-07T19:07:14.896" v="310" actId="478"/>
          <ac:spMkLst>
            <pc:docMk/>
            <pc:sldMk cId="532593704" sldId="288"/>
            <ac:spMk id="15" creationId="{6E31C192-5B5D-CC01-B9F2-520B60B3176F}"/>
          </ac:spMkLst>
        </pc:spChg>
        <pc:picChg chg="add mod">
          <ac:chgData name="Pratyusha Sarkar" userId="3a19218e86d7b80d" providerId="LiveId" clId="{04214E90-46FA-440A-898B-3B4EC7CC1B1F}" dt="2022-11-07T19:07:50.488" v="317" actId="1076"/>
          <ac:picMkLst>
            <pc:docMk/>
            <pc:sldMk cId="532593704" sldId="288"/>
            <ac:picMk id="17" creationId="{6BCD2827-73F8-A47A-0447-63DA2C50CD73}"/>
          </ac:picMkLst>
        </pc:picChg>
      </pc:sldChg>
      <pc:sldChg chg="new del">
        <pc:chgData name="Pratyusha Sarkar" userId="3a19218e86d7b80d" providerId="LiveId" clId="{04214E90-46FA-440A-898B-3B4EC7CC1B1F}" dt="2022-11-07T18:53:07.694" v="1" actId="680"/>
        <pc:sldMkLst>
          <pc:docMk/>
          <pc:sldMk cId="589240059" sldId="288"/>
        </pc:sldMkLst>
      </pc:sldChg>
      <pc:sldChg chg="addSp delSp modSp add mod">
        <pc:chgData name="Pratyusha Sarkar" userId="3a19218e86d7b80d" providerId="LiveId" clId="{04214E90-46FA-440A-898B-3B4EC7CC1B1F}" dt="2022-11-07T19:51:48.093" v="1430" actId="14100"/>
        <pc:sldMkLst>
          <pc:docMk/>
          <pc:sldMk cId="1264897149" sldId="289"/>
        </pc:sldMkLst>
        <pc:spChg chg="add del mod">
          <ac:chgData name="Pratyusha Sarkar" userId="3a19218e86d7b80d" providerId="LiveId" clId="{04214E90-46FA-440A-898B-3B4EC7CC1B1F}" dt="2022-11-07T19:05:35.021" v="300"/>
          <ac:spMkLst>
            <pc:docMk/>
            <pc:sldMk cId="1264897149" sldId="289"/>
            <ac:spMk id="2" creationId="{063B2EC4-CCCA-EF4D-5914-0014F14B0A2E}"/>
          </ac:spMkLst>
        </pc:spChg>
        <pc:spChg chg="add mod">
          <ac:chgData name="Pratyusha Sarkar" userId="3a19218e86d7b80d" providerId="LiveId" clId="{04214E90-46FA-440A-898B-3B4EC7CC1B1F}" dt="2022-11-07T19:51:48.093" v="1430" actId="14100"/>
          <ac:spMkLst>
            <pc:docMk/>
            <pc:sldMk cId="1264897149" sldId="289"/>
            <ac:spMk id="3" creationId="{5EF45415-C780-45D0-3F2F-0C1343AA2706}"/>
          </ac:spMkLst>
        </pc:spChg>
        <pc:spChg chg="mod">
          <ac:chgData name="Pratyusha Sarkar" userId="3a19218e86d7b80d" providerId="LiveId" clId="{04214E90-46FA-440A-898B-3B4EC7CC1B1F}" dt="2022-11-07T19:00:31.197" v="162" actId="20577"/>
          <ac:spMkLst>
            <pc:docMk/>
            <pc:sldMk cId="1264897149" sldId="289"/>
            <ac:spMk id="18" creationId="{CF3EDCAC-358D-F9EE-9998-048DBE5C1C04}"/>
          </ac:spMkLst>
        </pc:spChg>
        <pc:picChg chg="del">
          <ac:chgData name="Pratyusha Sarkar" userId="3a19218e86d7b80d" providerId="LiveId" clId="{04214E90-46FA-440A-898B-3B4EC7CC1B1F}" dt="2022-11-07T18:56:28.530" v="8" actId="478"/>
          <ac:picMkLst>
            <pc:docMk/>
            <pc:sldMk cId="1264897149" sldId="289"/>
            <ac:picMk id="17" creationId="{AA7C0830-579E-3347-F140-F04A8E25BBDC}"/>
          </ac:picMkLst>
        </pc:picChg>
        <pc:picChg chg="add del">
          <ac:chgData name="Pratyusha Sarkar" userId="3a19218e86d7b80d" providerId="LiveId" clId="{04214E90-46FA-440A-898B-3B4EC7CC1B1F}" dt="2022-11-07T18:56:26.288" v="7"/>
          <ac:picMkLst>
            <pc:docMk/>
            <pc:sldMk cId="1264897149" sldId="289"/>
            <ac:picMk id="1026" creationId="{64BD06B0-3496-AE32-CF6A-3E2837F2913A}"/>
          </ac:picMkLst>
        </pc:picChg>
        <pc:picChg chg="add mod">
          <ac:chgData name="Pratyusha Sarkar" userId="3a19218e86d7b80d" providerId="LiveId" clId="{04214E90-46FA-440A-898B-3B4EC7CC1B1F}" dt="2022-11-07T19:02:57.065" v="272" actId="14861"/>
          <ac:picMkLst>
            <pc:docMk/>
            <pc:sldMk cId="1264897149" sldId="289"/>
            <ac:picMk id="1028" creationId="{D5A1E7AE-F33B-0D1B-7C41-B6CBA1D18D1D}"/>
          </ac:picMkLst>
        </pc:picChg>
      </pc:sldChg>
      <pc:sldChg chg="add del">
        <pc:chgData name="Pratyusha Sarkar" userId="3a19218e86d7b80d" providerId="LiveId" clId="{04214E90-46FA-440A-898B-3B4EC7CC1B1F}" dt="2022-11-07T18:56:02.108" v="5"/>
        <pc:sldMkLst>
          <pc:docMk/>
          <pc:sldMk cId="83525885" sldId="290"/>
        </pc:sldMkLst>
      </pc:sldChg>
      <pc:sldChg chg="new del">
        <pc:chgData name="Pratyusha Sarkar" userId="3a19218e86d7b80d" providerId="LiveId" clId="{04214E90-46FA-440A-898B-3B4EC7CC1B1F}" dt="2022-11-07T19:08:22.082" v="319" actId="47"/>
        <pc:sldMkLst>
          <pc:docMk/>
          <pc:sldMk cId="359748342" sldId="290"/>
        </pc:sldMkLst>
      </pc:sldChg>
      <pc:sldChg chg="new del">
        <pc:chgData name="Pratyusha Sarkar" userId="3a19218e86d7b80d" providerId="LiveId" clId="{04214E90-46FA-440A-898B-3B4EC7CC1B1F}" dt="2022-11-07T19:35:08.618" v="945" actId="47"/>
        <pc:sldMkLst>
          <pc:docMk/>
          <pc:sldMk cId="2039334551" sldId="290"/>
        </pc:sldMkLst>
      </pc:sldChg>
      <pc:sldChg chg="addSp delSp modSp new mod">
        <pc:chgData name="Pratyusha Sarkar" userId="3a19218e86d7b80d" providerId="LiveId" clId="{04214E90-46FA-440A-898B-3B4EC7CC1B1F}" dt="2022-11-07T19:35:19.851" v="949" actId="692"/>
        <pc:sldMkLst>
          <pc:docMk/>
          <pc:sldMk cId="3099979682" sldId="291"/>
        </pc:sldMkLst>
        <pc:spChg chg="del mod">
          <ac:chgData name="Pratyusha Sarkar" userId="3a19218e86d7b80d" providerId="LiveId" clId="{04214E90-46FA-440A-898B-3B4EC7CC1B1F}" dt="2022-11-07T19:10:21.002" v="331" actId="22"/>
          <ac:spMkLst>
            <pc:docMk/>
            <pc:sldMk cId="3099979682" sldId="291"/>
            <ac:spMk id="2" creationId="{FFCE8F5B-53A8-5A86-C1BA-9A88AF27A37F}"/>
          </ac:spMkLst>
        </pc:spChg>
        <pc:spChg chg="del mod">
          <ac:chgData name="Pratyusha Sarkar" userId="3a19218e86d7b80d" providerId="LiveId" clId="{04214E90-46FA-440A-898B-3B4EC7CC1B1F}" dt="2022-11-07T19:11:08.862" v="335" actId="478"/>
          <ac:spMkLst>
            <pc:docMk/>
            <pc:sldMk cId="3099979682" sldId="291"/>
            <ac:spMk id="3" creationId="{E989B5C3-847B-3FA3-96E8-105762439809}"/>
          </ac:spMkLst>
        </pc:spChg>
        <pc:spChg chg="del">
          <ac:chgData name="Pratyusha Sarkar" userId="3a19218e86d7b80d" providerId="LiveId" clId="{04214E90-46FA-440A-898B-3B4EC7CC1B1F}" dt="2022-11-07T19:22:37.524" v="771" actId="478"/>
          <ac:spMkLst>
            <pc:docMk/>
            <pc:sldMk cId="3099979682" sldId="291"/>
            <ac:spMk id="4" creationId="{CFFFD926-F0D8-7D9D-9157-A3808CC6A0BA}"/>
          </ac:spMkLst>
        </pc:spChg>
        <pc:spChg chg="del">
          <ac:chgData name="Pratyusha Sarkar" userId="3a19218e86d7b80d" providerId="LiveId" clId="{04214E90-46FA-440A-898B-3B4EC7CC1B1F}" dt="2022-11-07T19:08:54.595" v="322" actId="478"/>
          <ac:spMkLst>
            <pc:docMk/>
            <pc:sldMk cId="3099979682" sldId="291"/>
            <ac:spMk id="5" creationId="{86A206A6-167C-6A56-6D1E-E58A7A664166}"/>
          </ac:spMkLst>
        </pc:spChg>
        <pc:spChg chg="del">
          <ac:chgData name="Pratyusha Sarkar" userId="3a19218e86d7b80d" providerId="LiveId" clId="{04214E90-46FA-440A-898B-3B4EC7CC1B1F}" dt="2022-11-07T19:22:42.245" v="772" actId="478"/>
          <ac:spMkLst>
            <pc:docMk/>
            <pc:sldMk cId="3099979682" sldId="291"/>
            <ac:spMk id="6" creationId="{73486FE9-DDFD-AA24-9A92-FFBA4AC0C782}"/>
          </ac:spMkLst>
        </pc:spChg>
        <pc:spChg chg="del mod">
          <ac:chgData name="Pratyusha Sarkar" userId="3a19218e86d7b80d" providerId="LiveId" clId="{04214E90-46FA-440A-898B-3B4EC7CC1B1F}" dt="2022-11-07T19:26:26.148" v="804" actId="478"/>
          <ac:spMkLst>
            <pc:docMk/>
            <pc:sldMk cId="3099979682" sldId="291"/>
            <ac:spMk id="7" creationId="{433820B2-AF29-789C-98BD-CD8D81CDAFE4}"/>
          </ac:spMkLst>
        </pc:spChg>
        <pc:spChg chg="add mod">
          <ac:chgData name="Pratyusha Sarkar" userId="3a19218e86d7b80d" providerId="LiveId" clId="{04214E90-46FA-440A-898B-3B4EC7CC1B1F}" dt="2022-11-07T19:15:21.825" v="470" actId="692"/>
          <ac:spMkLst>
            <pc:docMk/>
            <pc:sldMk cId="3099979682" sldId="291"/>
            <ac:spMk id="18" creationId="{5C903D28-CCD2-BA72-D768-3B3ADF1AAEC7}"/>
          </ac:spMkLst>
        </pc:spChg>
        <pc:spChg chg="add mod">
          <ac:chgData name="Pratyusha Sarkar" userId="3a19218e86d7b80d" providerId="LiveId" clId="{04214E90-46FA-440A-898B-3B4EC7CC1B1F}" dt="2022-11-07T19:15:35.872" v="472" actId="1076"/>
          <ac:spMkLst>
            <pc:docMk/>
            <pc:sldMk cId="3099979682" sldId="291"/>
            <ac:spMk id="19" creationId="{C15246D8-0BCD-D577-1773-6F9FC74A0F4D}"/>
          </ac:spMkLst>
        </pc:spChg>
        <pc:spChg chg="add mod">
          <ac:chgData name="Pratyusha Sarkar" userId="3a19218e86d7b80d" providerId="LiveId" clId="{04214E90-46FA-440A-898B-3B4EC7CC1B1F}" dt="2022-11-07T19:35:19.851" v="949" actId="692"/>
          <ac:spMkLst>
            <pc:docMk/>
            <pc:sldMk cId="3099979682" sldId="291"/>
            <ac:spMk id="24" creationId="{1C9AF01D-3749-DA20-1D61-6B4769744C45}"/>
          </ac:spMkLst>
        </pc:spChg>
        <pc:picChg chg="add mod ord modCrop">
          <ac:chgData name="Pratyusha Sarkar" userId="3a19218e86d7b80d" providerId="LiveId" clId="{04214E90-46FA-440A-898B-3B4EC7CC1B1F}" dt="2022-11-07T19:14:01.022" v="354" actId="14100"/>
          <ac:picMkLst>
            <pc:docMk/>
            <pc:sldMk cId="3099979682" sldId="291"/>
            <ac:picMk id="9" creationId="{0D0C869A-9875-CC9E-C364-6B6B721F3469}"/>
          </ac:picMkLst>
        </pc:picChg>
        <pc:picChg chg="add del">
          <ac:chgData name="Pratyusha Sarkar" userId="3a19218e86d7b80d" providerId="LiveId" clId="{04214E90-46FA-440A-898B-3B4EC7CC1B1F}" dt="2022-11-07T19:12:42.766" v="340" actId="478"/>
          <ac:picMkLst>
            <pc:docMk/>
            <pc:sldMk cId="3099979682" sldId="291"/>
            <ac:picMk id="11" creationId="{326BE86B-4158-7D48-3142-AF703B8D141E}"/>
          </ac:picMkLst>
        </pc:picChg>
        <pc:picChg chg="add del mod">
          <ac:chgData name="Pratyusha Sarkar" userId="3a19218e86d7b80d" providerId="LiveId" clId="{04214E90-46FA-440A-898B-3B4EC7CC1B1F}" dt="2022-11-07T19:13:31.779" v="349" actId="478"/>
          <ac:picMkLst>
            <pc:docMk/>
            <pc:sldMk cId="3099979682" sldId="291"/>
            <ac:picMk id="13" creationId="{8F593E50-8F17-6DAD-51DA-A7A3F263175F}"/>
          </ac:picMkLst>
        </pc:picChg>
        <pc:picChg chg="add mod">
          <ac:chgData name="Pratyusha Sarkar" userId="3a19218e86d7b80d" providerId="LiveId" clId="{04214E90-46FA-440A-898B-3B4EC7CC1B1F}" dt="2022-11-07T19:13:54.009" v="353" actId="14100"/>
          <ac:picMkLst>
            <pc:docMk/>
            <pc:sldMk cId="3099979682" sldId="291"/>
            <ac:picMk id="15" creationId="{36E87D67-A893-677F-185A-A46DD9C84408}"/>
          </ac:picMkLst>
        </pc:picChg>
        <pc:picChg chg="add del mod">
          <ac:chgData name="Pratyusha Sarkar" userId="3a19218e86d7b80d" providerId="LiveId" clId="{04214E90-46FA-440A-898B-3B4EC7CC1B1F}" dt="2022-11-07T19:13:28.671" v="348" actId="478"/>
          <ac:picMkLst>
            <pc:docMk/>
            <pc:sldMk cId="3099979682" sldId="291"/>
            <ac:picMk id="17" creationId="{46538405-93DE-3BB7-95CD-B576F376AA27}"/>
          </ac:picMkLst>
        </pc:picChg>
        <pc:cxnChg chg="add mod">
          <ac:chgData name="Pratyusha Sarkar" userId="3a19218e86d7b80d" providerId="LiveId" clId="{04214E90-46FA-440A-898B-3B4EC7CC1B1F}" dt="2022-11-07T19:21:36.287" v="674" actId="692"/>
          <ac:cxnSpMkLst>
            <pc:docMk/>
            <pc:sldMk cId="3099979682" sldId="291"/>
            <ac:cxnSpMk id="21" creationId="{2BDF9ECF-226A-30AC-117D-C240A508EE5E}"/>
          </ac:cxnSpMkLst>
        </pc:cxnChg>
        <pc:cxnChg chg="add mod">
          <ac:chgData name="Pratyusha Sarkar" userId="3a19218e86d7b80d" providerId="LiveId" clId="{04214E90-46FA-440A-898B-3B4EC7CC1B1F}" dt="2022-11-07T19:21:26.128" v="671" actId="692"/>
          <ac:cxnSpMkLst>
            <pc:docMk/>
            <pc:sldMk cId="3099979682" sldId="291"/>
            <ac:cxnSpMk id="22" creationId="{A1920EE2-F586-7467-72B8-3D1E3789E90F}"/>
          </ac:cxnSpMkLst>
        </pc:cxnChg>
      </pc:sldChg>
      <pc:sldChg chg="addSp delSp modSp add mod">
        <pc:chgData name="Pratyusha Sarkar" userId="3a19218e86d7b80d" providerId="LiveId" clId="{04214E90-46FA-440A-898B-3B4EC7CC1B1F}" dt="2022-11-07T19:40:20.152" v="1199" actId="20577"/>
        <pc:sldMkLst>
          <pc:docMk/>
          <pc:sldMk cId="2575504679" sldId="292"/>
        </pc:sldMkLst>
        <pc:spChg chg="add del mod">
          <ac:chgData name="Pratyusha Sarkar" userId="3a19218e86d7b80d" providerId="LiveId" clId="{04214E90-46FA-440A-898B-3B4EC7CC1B1F}" dt="2022-11-07T19:28:39.946" v="823"/>
          <ac:spMkLst>
            <pc:docMk/>
            <pc:sldMk cId="2575504679" sldId="292"/>
            <ac:spMk id="5" creationId="{E620EA87-94DE-2285-9EEC-869AC5E478A6}"/>
          </ac:spMkLst>
        </pc:spChg>
        <pc:spChg chg="add mod">
          <ac:chgData name="Pratyusha Sarkar" userId="3a19218e86d7b80d" providerId="LiveId" clId="{04214E90-46FA-440A-898B-3B4EC7CC1B1F}" dt="2022-11-07T19:33:10.983" v="932" actId="692"/>
          <ac:spMkLst>
            <pc:docMk/>
            <pc:sldMk cId="2575504679" sldId="292"/>
            <ac:spMk id="10" creationId="{6EFF0999-91D3-DB31-889C-A16DBE51A623}"/>
          </ac:spMkLst>
        </pc:spChg>
        <pc:spChg chg="add mod">
          <ac:chgData name="Pratyusha Sarkar" userId="3a19218e86d7b80d" providerId="LiveId" clId="{04214E90-46FA-440A-898B-3B4EC7CC1B1F}" dt="2022-11-07T19:33:34.454" v="934" actId="1076"/>
          <ac:spMkLst>
            <pc:docMk/>
            <pc:sldMk cId="2575504679" sldId="292"/>
            <ac:spMk id="11" creationId="{BBF266DB-B093-F766-AC42-17B8730FA2ED}"/>
          </ac:spMkLst>
        </pc:spChg>
        <pc:spChg chg="add del mod">
          <ac:chgData name="Pratyusha Sarkar" userId="3a19218e86d7b80d" providerId="LiveId" clId="{04214E90-46FA-440A-898B-3B4EC7CC1B1F}" dt="2022-11-07T19:34:05.906" v="938" actId="478"/>
          <ac:spMkLst>
            <pc:docMk/>
            <pc:sldMk cId="2575504679" sldId="292"/>
            <ac:spMk id="12" creationId="{61055A1E-2B01-6BB4-844E-58B02676A09B}"/>
          </ac:spMkLst>
        </pc:spChg>
        <pc:spChg chg="add mod">
          <ac:chgData name="Pratyusha Sarkar" userId="3a19218e86d7b80d" providerId="LiveId" clId="{04214E90-46FA-440A-898B-3B4EC7CC1B1F}" dt="2022-11-07T19:34:17.762" v="940" actId="1076"/>
          <ac:spMkLst>
            <pc:docMk/>
            <pc:sldMk cId="2575504679" sldId="292"/>
            <ac:spMk id="13" creationId="{5E5BE830-92DF-F185-6290-F35914D0EFC6}"/>
          </ac:spMkLst>
        </pc:spChg>
        <pc:spChg chg="add mod">
          <ac:chgData name="Pratyusha Sarkar" userId="3a19218e86d7b80d" providerId="LiveId" clId="{04214E90-46FA-440A-898B-3B4EC7CC1B1F}" dt="2022-11-07T19:34:27.033" v="942" actId="1076"/>
          <ac:spMkLst>
            <pc:docMk/>
            <pc:sldMk cId="2575504679" sldId="292"/>
            <ac:spMk id="14" creationId="{7EE705F3-5B3C-88A7-5293-E51A9703D7D9}"/>
          </ac:spMkLst>
        </pc:spChg>
        <pc:spChg chg="del">
          <ac:chgData name="Pratyusha Sarkar" userId="3a19218e86d7b80d" providerId="LiveId" clId="{04214E90-46FA-440A-898B-3B4EC7CC1B1F}" dt="2022-11-07T19:28:51.319" v="826" actId="478"/>
          <ac:spMkLst>
            <pc:docMk/>
            <pc:sldMk cId="2575504679" sldId="292"/>
            <ac:spMk id="18" creationId="{5C903D28-CCD2-BA72-D768-3B3ADF1AAEC7}"/>
          </ac:spMkLst>
        </pc:spChg>
        <pc:spChg chg="del">
          <ac:chgData name="Pratyusha Sarkar" userId="3a19218e86d7b80d" providerId="LiveId" clId="{04214E90-46FA-440A-898B-3B4EC7CC1B1F}" dt="2022-11-07T19:29:49.443" v="833" actId="478"/>
          <ac:spMkLst>
            <pc:docMk/>
            <pc:sldMk cId="2575504679" sldId="292"/>
            <ac:spMk id="19" creationId="{C15246D8-0BCD-D577-1773-6F9FC74A0F4D}"/>
          </ac:spMkLst>
        </pc:spChg>
        <pc:spChg chg="mod">
          <ac:chgData name="Pratyusha Sarkar" userId="3a19218e86d7b80d" providerId="LiveId" clId="{04214E90-46FA-440A-898B-3B4EC7CC1B1F}" dt="2022-11-07T19:40:20.152" v="1199" actId="20577"/>
          <ac:spMkLst>
            <pc:docMk/>
            <pc:sldMk cId="2575504679" sldId="292"/>
            <ac:spMk id="24" creationId="{1C9AF01D-3749-DA20-1D61-6B4769744C45}"/>
          </ac:spMkLst>
        </pc:spChg>
        <pc:picChg chg="add del mod">
          <ac:chgData name="Pratyusha Sarkar" userId="3a19218e86d7b80d" providerId="LiveId" clId="{04214E90-46FA-440A-898B-3B4EC7CC1B1F}" dt="2022-11-07T19:28:37.846" v="822" actId="21"/>
          <ac:picMkLst>
            <pc:docMk/>
            <pc:sldMk cId="2575504679" sldId="292"/>
            <ac:picMk id="3" creationId="{96CA1CF4-DE6B-46B4-A2F2-002B0FAD92B5}"/>
          </ac:picMkLst>
        </pc:picChg>
        <pc:picChg chg="add mod modCrop">
          <ac:chgData name="Pratyusha Sarkar" userId="3a19218e86d7b80d" providerId="LiveId" clId="{04214E90-46FA-440A-898B-3B4EC7CC1B1F}" dt="2022-11-07T19:31:43.058" v="846" actId="14100"/>
          <ac:picMkLst>
            <pc:docMk/>
            <pc:sldMk cId="2575504679" sldId="292"/>
            <ac:picMk id="6" creationId="{B6966E80-B35E-8A01-50CA-24B5301FD592}"/>
          </ac:picMkLst>
        </pc:picChg>
        <pc:picChg chg="add mod">
          <ac:chgData name="Pratyusha Sarkar" userId="3a19218e86d7b80d" providerId="LiveId" clId="{04214E90-46FA-440A-898B-3B4EC7CC1B1F}" dt="2022-11-07T19:32:05.586" v="849" actId="14100"/>
          <ac:picMkLst>
            <pc:docMk/>
            <pc:sldMk cId="2575504679" sldId="292"/>
            <ac:picMk id="8" creationId="{DC9A2F28-04E9-98A0-9D7C-047A52AEABE2}"/>
          </ac:picMkLst>
        </pc:picChg>
        <pc:picChg chg="del mod">
          <ac:chgData name="Pratyusha Sarkar" userId="3a19218e86d7b80d" providerId="LiveId" clId="{04214E90-46FA-440A-898B-3B4EC7CC1B1F}" dt="2022-11-07T19:28:24.603" v="819" actId="478"/>
          <ac:picMkLst>
            <pc:docMk/>
            <pc:sldMk cId="2575504679" sldId="292"/>
            <ac:picMk id="9" creationId="{0D0C869A-9875-CC9E-C364-6B6B721F3469}"/>
          </ac:picMkLst>
        </pc:picChg>
        <pc:picChg chg="del">
          <ac:chgData name="Pratyusha Sarkar" userId="3a19218e86d7b80d" providerId="LiveId" clId="{04214E90-46FA-440A-898B-3B4EC7CC1B1F}" dt="2022-11-07T19:29:46.261" v="832" actId="478"/>
          <ac:picMkLst>
            <pc:docMk/>
            <pc:sldMk cId="2575504679" sldId="292"/>
            <ac:picMk id="15" creationId="{36E87D67-A893-677F-185A-A46DD9C84408}"/>
          </ac:picMkLst>
        </pc:picChg>
        <pc:cxnChg chg="add mod">
          <ac:chgData name="Pratyusha Sarkar" userId="3a19218e86d7b80d" providerId="LiveId" clId="{04214E90-46FA-440A-898B-3B4EC7CC1B1F}" dt="2022-11-07T19:35:40.996" v="956" actId="692"/>
          <ac:cxnSpMkLst>
            <pc:docMk/>
            <pc:sldMk cId="2575504679" sldId="292"/>
            <ac:cxnSpMk id="17" creationId="{91F1CBB6-9C91-7E0A-4AD1-BACA99AD4CC9}"/>
          </ac:cxnSpMkLst>
        </pc:cxnChg>
        <pc:cxnChg chg="add mod">
          <ac:chgData name="Pratyusha Sarkar" userId="3a19218e86d7b80d" providerId="LiveId" clId="{04214E90-46FA-440A-898B-3B4EC7CC1B1F}" dt="2022-11-07T19:36:29.539" v="966" actId="14100"/>
          <ac:cxnSpMkLst>
            <pc:docMk/>
            <pc:sldMk cId="2575504679" sldId="292"/>
            <ac:cxnSpMk id="20" creationId="{0CAF6F04-0182-0BEA-688C-55DAF190D000}"/>
          </ac:cxnSpMkLst>
        </pc:cxnChg>
        <pc:cxnChg chg="del">
          <ac:chgData name="Pratyusha Sarkar" userId="3a19218e86d7b80d" providerId="LiveId" clId="{04214E90-46FA-440A-898B-3B4EC7CC1B1F}" dt="2022-11-07T19:28:44.824" v="824" actId="478"/>
          <ac:cxnSpMkLst>
            <pc:docMk/>
            <pc:sldMk cId="2575504679" sldId="292"/>
            <ac:cxnSpMk id="21" creationId="{2BDF9ECF-226A-30AC-117D-C240A508EE5E}"/>
          </ac:cxnSpMkLst>
        </pc:cxnChg>
        <pc:cxnChg chg="del">
          <ac:chgData name="Pratyusha Sarkar" userId="3a19218e86d7b80d" providerId="LiveId" clId="{04214E90-46FA-440A-898B-3B4EC7CC1B1F}" dt="2022-11-07T19:29:51.574" v="834" actId="478"/>
          <ac:cxnSpMkLst>
            <pc:docMk/>
            <pc:sldMk cId="2575504679" sldId="292"/>
            <ac:cxnSpMk id="22" creationId="{A1920EE2-F586-7467-72B8-3D1E3789E90F}"/>
          </ac:cxnSpMkLst>
        </pc:cxnChg>
        <pc:cxnChg chg="add mod">
          <ac:chgData name="Pratyusha Sarkar" userId="3a19218e86d7b80d" providerId="LiveId" clId="{04214E90-46FA-440A-898B-3B4EC7CC1B1F}" dt="2022-11-07T19:36:13.137" v="963" actId="14100"/>
          <ac:cxnSpMkLst>
            <pc:docMk/>
            <pc:sldMk cId="2575504679" sldId="292"/>
            <ac:cxnSpMk id="23" creationId="{3A1E2DCF-EC62-0806-D1B3-51579956D92D}"/>
          </ac:cxnSpMkLst>
        </pc:cxnChg>
        <pc:cxnChg chg="add mod">
          <ac:chgData name="Pratyusha Sarkar" userId="3a19218e86d7b80d" providerId="LiveId" clId="{04214E90-46FA-440A-898B-3B4EC7CC1B1F}" dt="2022-11-07T19:36:03.237" v="961" actId="14100"/>
          <ac:cxnSpMkLst>
            <pc:docMk/>
            <pc:sldMk cId="2575504679" sldId="292"/>
            <ac:cxnSpMk id="25" creationId="{35CC35B7-7924-B71F-6E65-D32988001C3A}"/>
          </ac:cxnSpMkLst>
        </pc:cxnChg>
      </pc:sldChg>
      <pc:sldChg chg="addSp delSp modSp add mod">
        <pc:chgData name="Pratyusha Sarkar" userId="3a19218e86d7b80d" providerId="LiveId" clId="{04214E90-46FA-440A-898B-3B4EC7CC1B1F}" dt="2022-11-07T19:50:23.276" v="1397" actId="207"/>
        <pc:sldMkLst>
          <pc:docMk/>
          <pc:sldMk cId="3081526868" sldId="293"/>
        </pc:sldMkLst>
        <pc:spChg chg="add del mod">
          <ac:chgData name="Pratyusha Sarkar" userId="3a19218e86d7b80d" providerId="LiveId" clId="{04214E90-46FA-440A-898B-3B4EC7CC1B1F}" dt="2022-11-07T19:42:57.198" v="1211" actId="22"/>
          <ac:spMkLst>
            <pc:docMk/>
            <pc:sldMk cId="3081526868" sldId="293"/>
            <ac:spMk id="5" creationId="{0CEFA4D2-A389-2754-0EAF-A92F164001A5}"/>
          </ac:spMkLst>
        </pc:spChg>
        <pc:spChg chg="add mod">
          <ac:chgData name="Pratyusha Sarkar" userId="3a19218e86d7b80d" providerId="LiveId" clId="{04214E90-46FA-440A-898B-3B4EC7CC1B1F}" dt="2022-11-07T19:46:17.529" v="1286" actId="692"/>
          <ac:spMkLst>
            <pc:docMk/>
            <pc:sldMk cId="3081526868" sldId="293"/>
            <ac:spMk id="8" creationId="{F3661088-0B72-C2BB-DD6D-B754D695D6D2}"/>
          </ac:spMkLst>
        </pc:spChg>
        <pc:spChg chg="add mod">
          <ac:chgData name="Pratyusha Sarkar" userId="3a19218e86d7b80d" providerId="LiveId" clId="{04214E90-46FA-440A-898B-3B4EC7CC1B1F}" dt="2022-11-07T19:46:34.034" v="1288" actId="1076"/>
          <ac:spMkLst>
            <pc:docMk/>
            <pc:sldMk cId="3081526868" sldId="293"/>
            <ac:spMk id="10" creationId="{D7405A9D-3A3E-DED6-0B09-305EDF3560E6}"/>
          </ac:spMkLst>
        </pc:spChg>
        <pc:spChg chg="del">
          <ac:chgData name="Pratyusha Sarkar" userId="3a19218e86d7b80d" providerId="LiveId" clId="{04214E90-46FA-440A-898B-3B4EC7CC1B1F}" dt="2022-11-07T19:41:58.763" v="1208" actId="478"/>
          <ac:spMkLst>
            <pc:docMk/>
            <pc:sldMk cId="3081526868" sldId="293"/>
            <ac:spMk id="18" creationId="{5C903D28-CCD2-BA72-D768-3B3ADF1AAEC7}"/>
          </ac:spMkLst>
        </pc:spChg>
        <pc:spChg chg="del">
          <ac:chgData name="Pratyusha Sarkar" userId="3a19218e86d7b80d" providerId="LiveId" clId="{04214E90-46FA-440A-898B-3B4EC7CC1B1F}" dt="2022-11-07T19:44:16.777" v="1225" actId="478"/>
          <ac:spMkLst>
            <pc:docMk/>
            <pc:sldMk cId="3081526868" sldId="293"/>
            <ac:spMk id="19" creationId="{C15246D8-0BCD-D577-1773-6F9FC74A0F4D}"/>
          </ac:spMkLst>
        </pc:spChg>
        <pc:spChg chg="mod">
          <ac:chgData name="Pratyusha Sarkar" userId="3a19218e86d7b80d" providerId="LiveId" clId="{04214E90-46FA-440A-898B-3B4EC7CC1B1F}" dt="2022-11-07T19:50:23.276" v="1397" actId="207"/>
          <ac:spMkLst>
            <pc:docMk/>
            <pc:sldMk cId="3081526868" sldId="293"/>
            <ac:spMk id="24" creationId="{1C9AF01D-3749-DA20-1D61-6B4769744C45}"/>
          </ac:spMkLst>
        </pc:spChg>
        <pc:picChg chg="add mod">
          <ac:chgData name="Pratyusha Sarkar" userId="3a19218e86d7b80d" providerId="LiveId" clId="{04214E90-46FA-440A-898B-3B4EC7CC1B1F}" dt="2022-11-07T19:44:50.020" v="1232" actId="14100"/>
          <ac:picMkLst>
            <pc:docMk/>
            <pc:sldMk cId="3081526868" sldId="293"/>
            <ac:picMk id="3" creationId="{074411CD-4649-22D7-2E80-D9DE73B74143}"/>
          </ac:picMkLst>
        </pc:picChg>
        <pc:picChg chg="add mod ord modCrop">
          <ac:chgData name="Pratyusha Sarkar" userId="3a19218e86d7b80d" providerId="LiveId" clId="{04214E90-46FA-440A-898B-3B4EC7CC1B1F}" dt="2022-11-07T19:45:32.212" v="1237" actId="14100"/>
          <ac:picMkLst>
            <pc:docMk/>
            <pc:sldMk cId="3081526868" sldId="293"/>
            <ac:picMk id="7" creationId="{488E0BC1-5B20-290F-C1F8-B080B7200329}"/>
          </ac:picMkLst>
        </pc:picChg>
        <pc:picChg chg="del">
          <ac:chgData name="Pratyusha Sarkar" userId="3a19218e86d7b80d" providerId="LiveId" clId="{04214E90-46FA-440A-898B-3B4EC7CC1B1F}" dt="2022-11-07T19:42:04.125" v="1210" actId="478"/>
          <ac:picMkLst>
            <pc:docMk/>
            <pc:sldMk cId="3081526868" sldId="293"/>
            <ac:picMk id="9" creationId="{0D0C869A-9875-CC9E-C364-6B6B721F3469}"/>
          </ac:picMkLst>
        </pc:picChg>
        <pc:picChg chg="del mod">
          <ac:chgData name="Pratyusha Sarkar" userId="3a19218e86d7b80d" providerId="LiveId" clId="{04214E90-46FA-440A-898B-3B4EC7CC1B1F}" dt="2022-11-07T19:41:31.276" v="1203" actId="478"/>
          <ac:picMkLst>
            <pc:docMk/>
            <pc:sldMk cId="3081526868" sldId="293"/>
            <ac:picMk id="15" creationId="{36E87D67-A893-677F-185A-A46DD9C84408}"/>
          </ac:picMkLst>
        </pc:picChg>
        <pc:cxnChg chg="add mod">
          <ac:chgData name="Pratyusha Sarkar" userId="3a19218e86d7b80d" providerId="LiveId" clId="{04214E90-46FA-440A-898B-3B4EC7CC1B1F}" dt="2022-11-07T19:47:22.701" v="1301" actId="692"/>
          <ac:cxnSpMkLst>
            <pc:docMk/>
            <pc:sldMk cId="3081526868" sldId="293"/>
            <ac:cxnSpMk id="12" creationId="{44B4A26A-B610-4CC4-E28D-160A422EC95A}"/>
          </ac:cxnSpMkLst>
        </pc:cxnChg>
        <pc:cxnChg chg="add mod">
          <ac:chgData name="Pratyusha Sarkar" userId="3a19218e86d7b80d" providerId="LiveId" clId="{04214E90-46FA-440A-898B-3B4EC7CC1B1F}" dt="2022-11-07T19:47:31.231" v="1308" actId="692"/>
          <ac:cxnSpMkLst>
            <pc:docMk/>
            <pc:sldMk cId="3081526868" sldId="293"/>
            <ac:cxnSpMk id="13" creationId="{5CA6ECE8-ED40-D2D6-097C-9EAACF0E8C84}"/>
          </ac:cxnSpMkLst>
        </pc:cxnChg>
        <pc:cxnChg chg="del">
          <ac:chgData name="Pratyusha Sarkar" userId="3a19218e86d7b80d" providerId="LiveId" clId="{04214E90-46FA-440A-898B-3B4EC7CC1B1F}" dt="2022-11-07T19:42:01.852" v="1209" actId="478"/>
          <ac:cxnSpMkLst>
            <pc:docMk/>
            <pc:sldMk cId="3081526868" sldId="293"/>
            <ac:cxnSpMk id="21" creationId="{2BDF9ECF-226A-30AC-117D-C240A508EE5E}"/>
          </ac:cxnSpMkLst>
        </pc:cxnChg>
        <pc:cxnChg chg="del">
          <ac:chgData name="Pratyusha Sarkar" userId="3a19218e86d7b80d" providerId="LiveId" clId="{04214E90-46FA-440A-898B-3B4EC7CC1B1F}" dt="2022-11-07T19:44:18.790" v="1226" actId="478"/>
          <ac:cxnSpMkLst>
            <pc:docMk/>
            <pc:sldMk cId="3081526868" sldId="293"/>
            <ac:cxnSpMk id="22" creationId="{A1920EE2-F586-7467-72B8-3D1E3789E90F}"/>
          </ac:cxnSpMkLst>
        </pc:cxnChg>
      </pc:sldChg>
      <pc:sldMasterChg chg="delSldLayout">
        <pc:chgData name="Pratyusha Sarkar" userId="3a19218e86d7b80d" providerId="LiveId" clId="{04214E90-46FA-440A-898B-3B4EC7CC1B1F}" dt="2022-11-07T19:35:06.267" v="944" actId="47"/>
        <pc:sldMasterMkLst>
          <pc:docMk/>
          <pc:sldMasterMk cId="1925433889" sldId="2147483670"/>
        </pc:sldMasterMkLst>
        <pc:sldLayoutChg chg="del">
          <pc:chgData name="Pratyusha Sarkar" userId="3a19218e86d7b80d" providerId="LiveId" clId="{04214E90-46FA-440A-898B-3B4EC7CC1B1F}" dt="2022-11-07T19:35:03.564" v="943" actId="47"/>
          <pc:sldLayoutMkLst>
            <pc:docMk/>
            <pc:sldMasterMk cId="1925433889" sldId="2147483670"/>
            <pc:sldLayoutMk cId="9678154" sldId="2147483684"/>
          </pc:sldLayoutMkLst>
        </pc:sldLayoutChg>
        <pc:sldLayoutChg chg="del">
          <pc:chgData name="Pratyusha Sarkar" userId="3a19218e86d7b80d" providerId="LiveId" clId="{04214E90-46FA-440A-898B-3B4EC7CC1B1F}" dt="2022-11-07T19:35:06.267" v="944" actId="47"/>
          <pc:sldLayoutMkLst>
            <pc:docMk/>
            <pc:sldMasterMk cId="1925433889" sldId="2147483670"/>
            <pc:sldLayoutMk cId="2690937069" sldId="214748369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63022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2282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9518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32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62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908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10887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4930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448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95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3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74838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81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0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49193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50450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71068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17008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1910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138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19806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43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6" r:id="rId14"/>
    <p:sldLayoutId id="2147483687" r:id="rId15"/>
    <p:sldLayoutId id="2147483688" r:id="rId16"/>
    <p:sldLayoutId id="2147483692" r:id="rId17"/>
    <p:sldLayoutId id="2147483693" r:id="rId18"/>
    <p:sldLayoutId id="2147483694" r:id="rId19"/>
    <p:sldLayoutId id="2147483695" r:id="rId20"/>
    <p:sldLayoutId id="214748370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CBAABA0-0867-A8EA-935E-7DC3338870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5000"/>
          </a:blip>
          <a:srcRect t="7802" b="7802"/>
          <a:stretch>
            <a:fillRect/>
          </a:stretch>
        </p:blipFill>
        <p:spPr>
          <a:solidFill>
            <a:schemeClr val="accent1">
              <a:lumMod val="10000"/>
            </a:schemeClr>
          </a:solidFill>
          <a:effectLst>
            <a:outerShdw blurRad="1270000" dist="50800" dir="7800000" sx="1000" sy="1000" algn="ctr" rotWithShape="0">
              <a:srgbClr val="000000"/>
            </a:outerShd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41AEB5B-3086-94D3-D624-721AE217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208" y="2325925"/>
            <a:ext cx="5815966" cy="1596549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F056"/>
                </a:solidFill>
              </a:rPr>
              <a:t>Olympic Data Analysis</a:t>
            </a:r>
            <a:endParaRPr lang="en-IN" dirty="0">
              <a:solidFill>
                <a:srgbClr val="B5F056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B0DDBE-8D76-7DAF-5D70-191CB0E57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5136" y="4109884"/>
            <a:ext cx="6181725" cy="944160"/>
          </a:xfrm>
          <a:solidFill>
            <a:schemeClr val="bg2">
              <a:lumMod val="25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DATA SCIENCE LAB 1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0F630-058E-A0D5-F486-AA3B8A1D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19A5D-F84D-0EBB-8D02-FD696A113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1E491-9595-6FD4-6994-764FEE20F0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A98DB-A088-B22B-477F-196A17382662}"/>
              </a:ext>
            </a:extLst>
          </p:cNvPr>
          <p:cNvSpPr txBox="1"/>
          <p:nvPr/>
        </p:nvSpPr>
        <p:spPr>
          <a:xfrm>
            <a:off x="0" y="6065965"/>
            <a:ext cx="12192000" cy="923330"/>
          </a:xfrm>
          <a:prstGeom prst="rect">
            <a:avLst/>
          </a:prstGeom>
          <a:solidFill>
            <a:schemeClr val="bg1">
              <a:lumMod val="85000"/>
              <a:alpha val="17000"/>
            </a:schemeClr>
          </a:solidFill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A1A85-8BF0-5353-12FD-CCCBFF9B403D}"/>
              </a:ext>
            </a:extLst>
          </p:cNvPr>
          <p:cNvSpPr txBox="1"/>
          <p:nvPr/>
        </p:nvSpPr>
        <p:spPr>
          <a:xfrm>
            <a:off x="0" y="3684789"/>
            <a:ext cx="7305675" cy="224676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7000" dirty="0">
                <a:solidFill>
                  <a:srgbClr val="F8F200"/>
                </a:solidFill>
              </a:rPr>
              <a:t> KEY QUESTIONS </a:t>
            </a:r>
          </a:p>
          <a:p>
            <a:r>
              <a:rPr lang="en-IN" sz="7000" dirty="0">
                <a:solidFill>
                  <a:srgbClr val="F8F200"/>
                </a:solidFill>
              </a:rPr>
              <a:t> OF INTEREST</a:t>
            </a:r>
          </a:p>
        </p:txBody>
      </p:sp>
    </p:spTree>
    <p:extLst>
      <p:ext uri="{BB962C8B-B14F-4D97-AF65-F5344CB8AC3E}">
        <p14:creationId xmlns:p14="http://schemas.microsoft.com/office/powerpoint/2010/main" val="188884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Questions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59421" y="3335835"/>
            <a:ext cx="2351446" cy="491509"/>
          </a:xfrm>
        </p:spPr>
        <p:txBody>
          <a:bodyPr>
            <a:normAutofit fontScale="85000" lnSpcReduction="10000"/>
          </a:bodyPr>
          <a:lstStyle/>
          <a:p>
            <a:r>
              <a:rPr lang="en-ZA" dirty="0"/>
              <a:t>MEDAL DISTRIBUTION</a:t>
            </a:r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7995" y="3980438"/>
            <a:ext cx="2351446" cy="1704547"/>
          </a:xfrm>
        </p:spPr>
        <p:txBody>
          <a:bodyPr/>
          <a:lstStyle/>
          <a:p>
            <a:r>
              <a:rPr lang="en-US" dirty="0"/>
              <a:t>Which factors affect the total medals won by different countries?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6722" y="3515778"/>
            <a:ext cx="2351446" cy="4915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Domination of countries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6722" y="4031545"/>
            <a:ext cx="2351446" cy="1704547"/>
          </a:xfrm>
        </p:spPr>
        <p:txBody>
          <a:bodyPr/>
          <a:lstStyle/>
          <a:p>
            <a:r>
              <a:rPr lang="en-US" dirty="0"/>
              <a:t>Which countries dominate in which Olympic sports?</a:t>
            </a:r>
            <a:endParaRPr lang="en-ZA" dirty="0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89475" y="3391525"/>
            <a:ext cx="2351446" cy="491509"/>
          </a:xfrm>
        </p:spPr>
        <p:txBody>
          <a:bodyPr>
            <a:normAutofit fontScale="77500" lnSpcReduction="20000"/>
          </a:bodyPr>
          <a:lstStyle/>
          <a:p>
            <a:r>
              <a:rPr lang="en-ZA" dirty="0"/>
              <a:t>Gender distribution</a:t>
            </a:r>
            <a:endParaRPr 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9475" y="4036128"/>
            <a:ext cx="2351446" cy="1704547"/>
          </a:xfrm>
        </p:spPr>
        <p:txBody>
          <a:bodyPr/>
          <a:lstStyle/>
          <a:p>
            <a:r>
              <a:rPr lang="en-US" dirty="0"/>
              <a:t>Does the Olympics show gender equality?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040E95A-0EDA-8C4E-3C82-1A0C887D6F9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alphaModFix amt="67000"/>
          </a:blip>
          <a:srcRect t="8543" b="8543"/>
          <a:stretch>
            <a:fillRect/>
          </a:stretch>
        </p:blipFill>
        <p:spPr>
          <a:xfrm>
            <a:off x="5650571" y="2821434"/>
            <a:ext cx="565150" cy="492125"/>
          </a:xfrm>
          <a:solidFill>
            <a:schemeClr val="bg1">
              <a:lumMod val="65000"/>
            </a:schemeClr>
          </a:solidFill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49569D89-683F-E3AD-635B-95CB99B6914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t="518" b="518"/>
          <a:stretch>
            <a:fillRect/>
          </a:stretch>
        </p:blipFill>
        <p:spPr>
          <a:xfrm>
            <a:off x="1673737" y="2797165"/>
            <a:ext cx="603504" cy="594360"/>
          </a:xfr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9A4FADC-17F8-ED90-AFCE-1F4C8143EDE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alphaModFix amt="89000"/>
          </a:blip>
          <a:srcRect l="13415" r="13415"/>
          <a:stretch>
            <a:fillRect/>
          </a:stretch>
        </p:blipFill>
        <p:spPr>
          <a:xfrm>
            <a:off x="10035644" y="2821434"/>
            <a:ext cx="603504" cy="603504"/>
          </a:xfrm>
          <a:solidFill>
            <a:schemeClr val="tx2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8355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/>
      <p:bldP spid="61" grpId="0" build="p"/>
      <p:bldP spid="77" grpId="0" build="p"/>
      <p:bldP spid="7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Questions</a:t>
            </a:r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645" y="3975587"/>
            <a:ext cx="2351446" cy="1704547"/>
          </a:xfrm>
        </p:spPr>
        <p:txBody>
          <a:bodyPr/>
          <a:lstStyle/>
          <a:p>
            <a:r>
              <a:rPr lang="en-US" dirty="0"/>
              <a:t>Does age impact the number of medals?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7830" y="3540047"/>
            <a:ext cx="2351446" cy="4915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Effect of height and weight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830" y="3967649"/>
            <a:ext cx="2351446" cy="1704547"/>
          </a:xfrm>
        </p:spPr>
        <p:txBody>
          <a:bodyPr/>
          <a:lstStyle/>
          <a:p>
            <a:r>
              <a:rPr lang="en-US" dirty="0"/>
              <a:t>How important are heights and weights to win a medal?</a:t>
            </a:r>
            <a:endParaRPr lang="en-ZA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9475" y="4036128"/>
            <a:ext cx="2351446" cy="1704547"/>
          </a:xfrm>
        </p:spPr>
        <p:txBody>
          <a:bodyPr/>
          <a:lstStyle/>
          <a:p>
            <a:r>
              <a:rPr lang="en-US" dirty="0"/>
              <a:t>How is GDP of a country related to number of medals?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43A1B5A-C210-37E3-B07F-090F376F386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alphaModFix amt="6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016" r="5016"/>
          <a:stretch>
            <a:fillRect/>
          </a:stretch>
        </p:blipFill>
        <p:spPr>
          <a:xfrm>
            <a:off x="1889042" y="2828193"/>
            <a:ext cx="603504" cy="603504"/>
          </a:xfrm>
          <a:solidFill>
            <a:schemeClr val="bg1">
              <a:lumMod val="65000"/>
            </a:schemeClr>
          </a:solidFill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B385FE-1F5C-B9E3-7CF7-A297D16F4E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4455" y="3490350"/>
            <a:ext cx="2351446" cy="491509"/>
          </a:xfrm>
        </p:spPr>
        <p:txBody>
          <a:bodyPr/>
          <a:lstStyle/>
          <a:p>
            <a:r>
              <a:rPr lang="en-US" dirty="0"/>
              <a:t>Effect of age </a:t>
            </a:r>
            <a:endParaRPr lang="en-IN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D2B1E0D-2205-4918-F911-D3121F9D8D2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alphaModFix amt="77000"/>
          </a:blip>
          <a:srcRect t="4656" b="4656"/>
          <a:stretch>
            <a:fillRect/>
          </a:stretch>
        </p:blipFill>
        <p:spPr>
          <a:xfrm>
            <a:off x="5794248" y="2862308"/>
            <a:ext cx="603504" cy="594360"/>
          </a:xfr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18FC5A0-9200-11DA-7038-BE1C7C34520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20588" r="20588"/>
          <a:stretch>
            <a:fillRect/>
          </a:stretch>
        </p:blipFill>
        <p:spPr>
          <a:xfrm>
            <a:off x="10063446" y="2828193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FD8DE78-0D36-F83E-37E4-10158DACA0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0285" y="3555863"/>
            <a:ext cx="2351446" cy="491509"/>
          </a:xfrm>
        </p:spPr>
        <p:txBody>
          <a:bodyPr/>
          <a:lstStyle/>
          <a:p>
            <a:r>
              <a:rPr lang="en-US" dirty="0"/>
              <a:t>EFFECT OF GDP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333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7C0830-579E-3347-F140-F04A8E25BB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5723" y="0"/>
            <a:ext cx="13043446" cy="6857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3EDCAC-358D-F9EE-9998-048DBE5C1C04}"/>
              </a:ext>
            </a:extLst>
          </p:cNvPr>
          <p:cNvSpPr txBox="1"/>
          <p:nvPr/>
        </p:nvSpPr>
        <p:spPr>
          <a:xfrm>
            <a:off x="0" y="3685981"/>
            <a:ext cx="6429375" cy="1631216"/>
          </a:xfrm>
          <a:prstGeom prst="rect">
            <a:avLst/>
          </a:prstGeom>
          <a:solidFill>
            <a:schemeClr val="tx1">
              <a:lumMod val="65000"/>
              <a:lumOff val="3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 SOME IMPORTANT</a:t>
            </a:r>
          </a:p>
          <a:p>
            <a:r>
              <a:rPr lang="en-US" sz="5000" dirty="0">
                <a:solidFill>
                  <a:srgbClr val="FFFF00"/>
                </a:solidFill>
              </a:rPr>
              <a:t>  VISUALIZATIONS</a:t>
            </a:r>
            <a:endParaRPr lang="en-IN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50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75072" y="1011441"/>
            <a:ext cx="4641855" cy="769734"/>
          </a:xfrm>
        </p:spPr>
        <p:txBody>
          <a:bodyPr>
            <a:noAutofit/>
          </a:bodyPr>
          <a:lstStyle/>
          <a:p>
            <a:r>
              <a:rPr lang="en-US" sz="2200" dirty="0"/>
              <a:t> PLOT OF MEDAL DISTRIBUTION ON WORLD MAP</a:t>
            </a:r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37AADAF6-D8CA-408B-9297-EDE3ED23EA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3163" y="2530366"/>
            <a:ext cx="4750631" cy="3138118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The world map is drawn using ‘</a:t>
            </a:r>
            <a:r>
              <a:rPr lang="en-US" dirty="0" err="1"/>
              <a:t>mapdata</a:t>
            </a:r>
            <a:r>
              <a:rPr lang="en-US" dirty="0"/>
              <a:t>’ in ‘R’.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The X and Y axes denote latitude and longitude of every places in the world.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Colors are given based on number of medals won by countries.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CBB67A-8EC6-517F-965B-9F338064DE80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5562600" y="2328429"/>
            <a:ext cx="6525479" cy="3518130"/>
          </a:xfrm>
        </p:spPr>
      </p:pic>
    </p:spTree>
    <p:extLst>
      <p:ext uri="{BB962C8B-B14F-4D97-AF65-F5344CB8AC3E}">
        <p14:creationId xmlns:p14="http://schemas.microsoft.com/office/powerpoint/2010/main" val="187687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200393" y="1011441"/>
            <a:ext cx="3791214" cy="769734"/>
          </a:xfrm>
        </p:spPr>
        <p:txBody>
          <a:bodyPr>
            <a:noAutofit/>
          </a:bodyPr>
          <a:lstStyle/>
          <a:p>
            <a:r>
              <a:rPr lang="en-US" sz="2200" dirty="0"/>
              <a:t>GENDER DISTRIBUTION IN DIFFERENT SPORTS</a:t>
            </a:r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37AADAF6-D8CA-408B-9297-EDE3ED23EA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2213" y="3148490"/>
            <a:ext cx="4750631" cy="1946384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 err="1"/>
              <a:t>Barplot</a:t>
            </a:r>
            <a:r>
              <a:rPr lang="en-US" dirty="0"/>
              <a:t> of number of medal winners in different sports are plotted.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In each bar, number of male and female winners are mentioned by two colors.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FD57E8-52E1-9B06-2232-C5E675EA4034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5676899" y="2396805"/>
            <a:ext cx="6410325" cy="3449754"/>
          </a:xfrm>
        </p:spPr>
      </p:pic>
    </p:spTree>
    <p:extLst>
      <p:ext uri="{BB962C8B-B14F-4D97-AF65-F5344CB8AC3E}">
        <p14:creationId xmlns:p14="http://schemas.microsoft.com/office/powerpoint/2010/main" val="29361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62186" y="1011441"/>
            <a:ext cx="3791214" cy="769734"/>
          </a:xfrm>
        </p:spPr>
        <p:txBody>
          <a:bodyPr>
            <a:noAutofit/>
          </a:bodyPr>
          <a:lstStyle/>
          <a:p>
            <a:r>
              <a:rPr lang="en-US" sz="2200" dirty="0"/>
              <a:t>EFFECT OF GDP</a:t>
            </a:r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37AADAF6-D8CA-408B-9297-EDE3ED23EA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3551" y="3182574"/>
            <a:ext cx="4750631" cy="1946384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Scatter plot is drawn on GDP of each country vs number of medals won by them.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Each country is denoted by different colors.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05FB0B-8A7D-9D68-ECB9-8B997D0A9B05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5542384" y="2441646"/>
            <a:ext cx="6485304" cy="3428240"/>
          </a:xfrm>
        </p:spPr>
      </p:pic>
    </p:spTree>
    <p:extLst>
      <p:ext uri="{BB962C8B-B14F-4D97-AF65-F5344CB8AC3E}">
        <p14:creationId xmlns:p14="http://schemas.microsoft.com/office/powerpoint/2010/main" val="224192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106309" y="988114"/>
            <a:ext cx="3979381" cy="769734"/>
          </a:xfrm>
        </p:spPr>
        <p:txBody>
          <a:bodyPr>
            <a:noAutofit/>
          </a:bodyPr>
          <a:lstStyle/>
          <a:p>
            <a:r>
              <a:rPr lang="en-US" sz="2200" dirty="0"/>
              <a:t>ASSOCIATION AMONG AGE, HEIGHT AND WEIGHT</a:t>
            </a:r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37AADAF6-D8CA-408B-9297-EDE3ED23EA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2212" y="3283099"/>
            <a:ext cx="4750631" cy="1632470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Age, Height and Weight distributions are drawn for each event.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Scatter plot between every pair of the factors are drawn.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984C05-FD1B-30F8-36E2-272C69A15FEA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5859625" y="2328782"/>
            <a:ext cx="6083559" cy="3541104"/>
          </a:xfrm>
        </p:spPr>
      </p:pic>
    </p:spTree>
    <p:extLst>
      <p:ext uri="{BB962C8B-B14F-4D97-AF65-F5344CB8AC3E}">
        <p14:creationId xmlns:p14="http://schemas.microsoft.com/office/powerpoint/2010/main" val="104621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106309" y="988114"/>
            <a:ext cx="3979381" cy="769734"/>
          </a:xfrm>
        </p:spPr>
        <p:txBody>
          <a:bodyPr>
            <a:noAutofit/>
          </a:bodyPr>
          <a:lstStyle/>
          <a:p>
            <a:r>
              <a:rPr lang="en-US" sz="2200" dirty="0"/>
              <a:t>DOMINATION OF COUNTRIES IN DIFFERENT SPORTS</a:t>
            </a:r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37AADAF6-D8CA-408B-9297-EDE3ED23EA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03794" y="3349596"/>
            <a:ext cx="4750631" cy="1632470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Top 5 dominating countries in each sports are identified.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Number of medals won by those countries are plotted over years.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37C47C-FC6E-099C-37B2-F00656F3BDA2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5232843" y="2358566"/>
            <a:ext cx="6755363" cy="3614531"/>
          </a:xfrm>
        </p:spPr>
      </p:pic>
    </p:spTree>
    <p:extLst>
      <p:ext uri="{BB962C8B-B14F-4D97-AF65-F5344CB8AC3E}">
        <p14:creationId xmlns:p14="http://schemas.microsoft.com/office/powerpoint/2010/main" val="5673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5E601-BEE3-88CE-FAE4-3770C96C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15AEAB-5828-02F7-51BB-9FF532C6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4DFE9-DE1A-16F6-584E-11F957C7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2F41A-D460-A1DA-B114-64428710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9125"/>
            <a:ext cx="12191999" cy="809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0CFBC-44B8-E5DB-7E9C-E15444A22BB7}"/>
              </a:ext>
            </a:extLst>
          </p:cNvPr>
          <p:cNvSpPr txBox="1"/>
          <p:nvPr/>
        </p:nvSpPr>
        <p:spPr>
          <a:xfrm>
            <a:off x="7390415" y="638508"/>
            <a:ext cx="48519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FFBB57"/>
                </a:solidFill>
              </a:rPr>
              <a:t>SHINY </a:t>
            </a:r>
          </a:p>
          <a:p>
            <a:pPr algn="ctr"/>
            <a:r>
              <a:rPr lang="en-US" sz="8000" dirty="0">
                <a:solidFill>
                  <a:srgbClr val="FFBB57"/>
                </a:solidFill>
              </a:rPr>
              <a:t>APP</a:t>
            </a:r>
            <a:endParaRPr lang="en-IN" sz="8000" dirty="0">
              <a:solidFill>
                <a:srgbClr val="FFBB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5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4" y="1329829"/>
            <a:ext cx="2054526" cy="698996"/>
          </a:xfrm>
        </p:spPr>
        <p:txBody>
          <a:bodyPr>
            <a:normAutofit fontScale="90000"/>
          </a:bodyPr>
          <a:lstStyle/>
          <a:p>
            <a:r>
              <a:rPr lang="en-US" dirty="0"/>
              <a:t>Why THIS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Olympics – huge source of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Importance of analyzing Olympic data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700" dirty="0"/>
              <a:t>Analyzing opponent’s strength and weakness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700" dirty="0"/>
              <a:t>Monitoring fitness level and injury situations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700" dirty="0"/>
              <a:t>Choosing suitable genre for the players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2AF0B9-A1EF-B79D-1FD9-D81B9AE062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5239" b="19901"/>
          <a:stretch/>
        </p:blipFill>
        <p:spPr>
          <a:xfrm>
            <a:off x="0" y="3234519"/>
            <a:ext cx="12192000" cy="4014006"/>
          </a:xfrm>
        </p:spPr>
      </p:pic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87C121-6815-AE5A-B1C3-3F9DB860B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FBD3AB5-3A4C-E919-79F2-8390C601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ECE141-9628-E213-4DA4-FF5C8510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3" name="shiny_app">
            <a:hlinkClick r:id="" action="ppaction://media"/>
            <a:extLst>
              <a:ext uri="{FF2B5EF4-FFF2-40B4-BE49-F238E27FC236}">
                <a16:creationId xmlns:a16="http://schemas.microsoft.com/office/drawing/2014/main" id="{05D8960B-F2F5-BDAC-E2C5-384B5693B2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F3EDCAC-358D-F9EE-9998-048DBE5C1C04}"/>
              </a:ext>
            </a:extLst>
          </p:cNvPr>
          <p:cNvSpPr txBox="1"/>
          <p:nvPr/>
        </p:nvSpPr>
        <p:spPr>
          <a:xfrm>
            <a:off x="-180975" y="4609906"/>
            <a:ext cx="6429375" cy="861774"/>
          </a:xfrm>
          <a:prstGeom prst="rect">
            <a:avLst/>
          </a:prstGeom>
          <a:solidFill>
            <a:schemeClr val="tx1">
              <a:lumMod val="65000"/>
              <a:lumOff val="3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 Questions</a:t>
            </a:r>
          </a:p>
        </p:txBody>
      </p:sp>
      <p:pic>
        <p:nvPicPr>
          <p:cNvPr id="1028" name="Picture 4" descr="Evolution of Analytics Over the Years">
            <a:extLst>
              <a:ext uri="{FF2B5EF4-FFF2-40B4-BE49-F238E27FC236}">
                <a16:creationId xmlns:a16="http://schemas.microsoft.com/office/drawing/2014/main" id="{D5A1E7AE-F33B-0D1B-7C41-B6CBA1D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1000"/>
                    </a14:imgEffect>
                    <a14:imgEffect>
                      <a14:saturation sat="101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0"/>
            <a:ext cx="12573000" cy="7637116"/>
          </a:xfrm>
          <a:prstGeom prst="rect">
            <a:avLst/>
          </a:prstGeom>
          <a:noFill/>
          <a:effectLst>
            <a:outerShdw blurRad="12700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5415-C780-45D0-3F2F-0C1343AA2706}"/>
              </a:ext>
            </a:extLst>
          </p:cNvPr>
          <p:cNvSpPr txBox="1"/>
          <p:nvPr/>
        </p:nvSpPr>
        <p:spPr>
          <a:xfrm rot="10800000" flipV="1">
            <a:off x="4874895" y="144638"/>
            <a:ext cx="7122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KEY OBSERVATIONS FROM THE PLOTS</a:t>
            </a:r>
            <a:endParaRPr lang="en-IN" sz="4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97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B5CCE3F-C4DC-0B4F-1455-C54E35F844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67" r="2267"/>
          <a:stretch/>
        </p:blipFill>
        <p:spPr>
          <a:xfrm>
            <a:off x="0" y="-27376"/>
            <a:ext cx="5972175" cy="3429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31BDAC-BBFC-C25D-3634-71646F33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6" y="-26951"/>
            <a:ext cx="6219824" cy="341841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C903D28-CCD2-BA72-D768-3B3ADF1AAEC7}"/>
              </a:ext>
            </a:extLst>
          </p:cNvPr>
          <p:cNvSpPr/>
          <p:nvPr/>
        </p:nvSpPr>
        <p:spPr>
          <a:xfrm>
            <a:off x="3946037" y="1719580"/>
            <a:ext cx="1073494" cy="775970"/>
          </a:xfrm>
          <a:prstGeom prst="ellipse">
            <a:avLst/>
          </a:prstGeom>
          <a:solidFill>
            <a:srgbClr val="92D050">
              <a:alpha val="0"/>
            </a:srgbClr>
          </a:solidFill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5246D8-0BCD-D577-1773-6F9FC74A0F4D}"/>
              </a:ext>
            </a:extLst>
          </p:cNvPr>
          <p:cNvSpPr/>
          <p:nvPr/>
        </p:nvSpPr>
        <p:spPr>
          <a:xfrm>
            <a:off x="9999159" y="1724660"/>
            <a:ext cx="1177897" cy="796290"/>
          </a:xfrm>
          <a:prstGeom prst="ellipse">
            <a:avLst/>
          </a:prstGeom>
          <a:solidFill>
            <a:srgbClr val="92D050">
              <a:alpha val="0"/>
            </a:srgbClr>
          </a:solidFill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9AF01D-3749-DA20-1D61-6B4769744C45}"/>
              </a:ext>
            </a:extLst>
          </p:cNvPr>
          <p:cNvSpPr/>
          <p:nvPr/>
        </p:nvSpPr>
        <p:spPr>
          <a:xfrm>
            <a:off x="2834640" y="4360215"/>
            <a:ext cx="8519160" cy="1654506"/>
          </a:xfrm>
          <a:prstGeom prst="rect">
            <a:avLst/>
          </a:prstGeom>
          <a:solidFill>
            <a:schemeClr val="accent5">
              <a:alpha val="0"/>
            </a:schemeClr>
          </a:solidFill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HOST COUNTRY EFFECT: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Performance of </a:t>
            </a:r>
            <a:r>
              <a:rPr lang="en-US" dirty="0">
                <a:solidFill>
                  <a:srgbClr val="FF0000"/>
                </a:solidFill>
              </a:rPr>
              <a:t>Australia</a:t>
            </a:r>
            <a:r>
              <a:rPr lang="en-US" dirty="0">
                <a:solidFill>
                  <a:schemeClr val="tx1"/>
                </a:solidFill>
              </a:rPr>
              <a:t> improved significantly than the other years when they hosted the summer Olympic in 2000 (Sydney Olympic).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997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A1DF288-9E83-5845-0049-8320B79B2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" y="-37323"/>
            <a:ext cx="6224181" cy="3332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E8DEE-15C7-2226-1FE6-B6643F79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17" y="-23469"/>
            <a:ext cx="6038235" cy="33076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C9AF01D-3749-DA20-1D61-6B4769744C45}"/>
              </a:ext>
            </a:extLst>
          </p:cNvPr>
          <p:cNvSpPr/>
          <p:nvPr/>
        </p:nvSpPr>
        <p:spPr>
          <a:xfrm>
            <a:off x="1341120" y="4360214"/>
            <a:ext cx="10012680" cy="1603705"/>
          </a:xfrm>
          <a:prstGeom prst="rect">
            <a:avLst/>
          </a:prstGeom>
          <a:solidFill>
            <a:schemeClr val="accent5">
              <a:alpha val="0"/>
            </a:schemeClr>
          </a:solidFill>
          <a:ln w="444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GENDER INEQUALITY IS DECREASING…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Previously in the physical games like </a:t>
            </a:r>
            <a:r>
              <a:rPr lang="en-IN" dirty="0">
                <a:solidFill>
                  <a:srgbClr val="FF0000"/>
                </a:solidFill>
              </a:rPr>
              <a:t>Weightlifting, Wrestling</a:t>
            </a:r>
            <a:r>
              <a:rPr lang="en-IN" dirty="0">
                <a:solidFill>
                  <a:schemeClr val="tx1"/>
                </a:solidFill>
              </a:rPr>
              <a:t> and </a:t>
            </a:r>
            <a:r>
              <a:rPr lang="en-IN" dirty="0">
                <a:solidFill>
                  <a:srgbClr val="FF0000"/>
                </a:solidFill>
              </a:rPr>
              <a:t>Boxing</a:t>
            </a:r>
            <a:r>
              <a:rPr lang="en-IN" dirty="0">
                <a:solidFill>
                  <a:schemeClr val="tx1"/>
                </a:solidFill>
              </a:rPr>
              <a:t> only </a:t>
            </a:r>
            <a:r>
              <a:rPr lang="en-IN" dirty="0">
                <a:solidFill>
                  <a:srgbClr val="FF0000"/>
                </a:solidFill>
              </a:rPr>
              <a:t>male</a:t>
            </a:r>
            <a:r>
              <a:rPr lang="en-IN" dirty="0">
                <a:solidFill>
                  <a:schemeClr val="tx1"/>
                </a:solidFill>
              </a:rPr>
              <a:t> participants were allowed to participate but nowadays </a:t>
            </a:r>
            <a:r>
              <a:rPr lang="en-IN" dirty="0">
                <a:solidFill>
                  <a:srgbClr val="FF0000"/>
                </a:solidFill>
              </a:rPr>
              <a:t>females</a:t>
            </a:r>
            <a:r>
              <a:rPr lang="en-IN" dirty="0">
                <a:solidFill>
                  <a:schemeClr val="tx1"/>
                </a:solidFill>
              </a:rPr>
              <a:t> are also participating in those events and winning a significant number of medals.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FF0999-91D3-DB31-889C-A16DBE51A623}"/>
              </a:ext>
            </a:extLst>
          </p:cNvPr>
          <p:cNvSpPr/>
          <p:nvPr/>
        </p:nvSpPr>
        <p:spPr>
          <a:xfrm>
            <a:off x="1005626" y="1354428"/>
            <a:ext cx="650240" cy="1554480"/>
          </a:xfrm>
          <a:prstGeom prst="roundRect">
            <a:avLst/>
          </a:prstGeom>
          <a:solidFill>
            <a:schemeClr val="lt1">
              <a:alpha val="0"/>
            </a:schemeClr>
          </a:solidFill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F266DB-B093-F766-AC42-17B8730FA2ED}"/>
              </a:ext>
            </a:extLst>
          </p:cNvPr>
          <p:cNvSpPr/>
          <p:nvPr/>
        </p:nvSpPr>
        <p:spPr>
          <a:xfrm>
            <a:off x="6853231" y="1317106"/>
            <a:ext cx="535594" cy="1554480"/>
          </a:xfrm>
          <a:prstGeom prst="roundRect">
            <a:avLst/>
          </a:prstGeom>
          <a:solidFill>
            <a:schemeClr val="lt1">
              <a:alpha val="0"/>
            </a:schemeClr>
          </a:solidFill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5BE830-92DF-F185-6290-F35914D0EFC6}"/>
              </a:ext>
            </a:extLst>
          </p:cNvPr>
          <p:cNvSpPr/>
          <p:nvPr/>
        </p:nvSpPr>
        <p:spPr>
          <a:xfrm>
            <a:off x="5080734" y="1269533"/>
            <a:ext cx="650240" cy="1554480"/>
          </a:xfrm>
          <a:prstGeom prst="roundRect">
            <a:avLst/>
          </a:prstGeom>
          <a:solidFill>
            <a:schemeClr val="lt1">
              <a:alpha val="0"/>
            </a:schemeClr>
          </a:solidFill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E705F3-5B3C-88A7-5293-E51A9703D7D9}"/>
              </a:ext>
            </a:extLst>
          </p:cNvPr>
          <p:cNvSpPr/>
          <p:nvPr/>
        </p:nvSpPr>
        <p:spPr>
          <a:xfrm>
            <a:off x="11168742" y="1232211"/>
            <a:ext cx="499291" cy="1554480"/>
          </a:xfrm>
          <a:prstGeom prst="roundRect">
            <a:avLst/>
          </a:prstGeom>
          <a:solidFill>
            <a:schemeClr val="lt1">
              <a:alpha val="0"/>
            </a:schemeClr>
          </a:solidFill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50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CF47D27-CC83-B0E9-E45A-28B78CDC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661"/>
            <a:ext cx="6203297" cy="3219061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8CF84E-1826-F081-5EFF-5B6A24262A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1347"/>
          <a:stretch/>
        </p:blipFill>
        <p:spPr>
          <a:xfrm>
            <a:off x="17013" y="0"/>
            <a:ext cx="6078987" cy="3237722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C9AF01D-3749-DA20-1D61-6B4769744C45}"/>
              </a:ext>
            </a:extLst>
          </p:cNvPr>
          <p:cNvSpPr/>
          <p:nvPr/>
        </p:nvSpPr>
        <p:spPr>
          <a:xfrm>
            <a:off x="2976880" y="3785387"/>
            <a:ext cx="8519160" cy="1654506"/>
          </a:xfrm>
          <a:prstGeom prst="rect">
            <a:avLst/>
          </a:prstGeom>
          <a:solidFill>
            <a:schemeClr val="accent5">
              <a:alpha val="0"/>
            </a:schemeClr>
          </a:solidFill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GDP EFFECT: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Number of medals won by a country seems to be positively correlated with GDP.</a:t>
            </a:r>
          </a:p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661088-0B72-C2BB-DD6D-B754D695D6D2}"/>
              </a:ext>
            </a:extLst>
          </p:cNvPr>
          <p:cNvSpPr/>
          <p:nvPr/>
        </p:nvSpPr>
        <p:spPr>
          <a:xfrm>
            <a:off x="4482483" y="568960"/>
            <a:ext cx="1301517" cy="767867"/>
          </a:xfrm>
          <a:prstGeom prst="ellipse">
            <a:avLst/>
          </a:prstGeom>
          <a:solidFill>
            <a:srgbClr val="0070C0">
              <a:alpha val="0"/>
            </a:srgb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405A9D-3A3E-DED6-0B09-305EDF3560E6}"/>
              </a:ext>
            </a:extLst>
          </p:cNvPr>
          <p:cNvSpPr/>
          <p:nvPr/>
        </p:nvSpPr>
        <p:spPr>
          <a:xfrm>
            <a:off x="10598859" y="148149"/>
            <a:ext cx="1376037" cy="1016000"/>
          </a:xfrm>
          <a:prstGeom prst="ellipse">
            <a:avLst/>
          </a:prstGeom>
          <a:solidFill>
            <a:srgbClr val="0070C0">
              <a:alpha val="0"/>
            </a:srgb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52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B914-3E38-CB79-3575-A7397381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4CB2902-5A18-2E97-79D8-3330600D18B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95" b="86305" l="10000" r="90000"/>
                    </a14:imgEffect>
                  </a14:imgLayer>
                </a14:imgProps>
              </a:ext>
            </a:extLst>
          </a:blip>
          <a:srcRect t="4619" b="4619"/>
          <a:stretch>
            <a:fillRect/>
          </a:stretch>
        </p:blipFill>
        <p:spPr>
          <a:xfrm>
            <a:off x="1903076" y="3127248"/>
            <a:ext cx="603504" cy="60350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7C5E0C-341D-06AC-0302-C71B8F8E32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9105" y="3787938"/>
            <a:ext cx="2351446" cy="689758"/>
          </a:xfrm>
        </p:spPr>
        <p:txBody>
          <a:bodyPr/>
          <a:lstStyle/>
          <a:p>
            <a:r>
              <a:rPr lang="en-US" dirty="0"/>
              <a:t>Host Country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B82925-C8CD-FDEE-3749-C732159C7F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444" y="3787938"/>
            <a:ext cx="2351446" cy="1704547"/>
          </a:xfrm>
        </p:spPr>
        <p:txBody>
          <a:bodyPr/>
          <a:lstStyle/>
          <a:p>
            <a:r>
              <a:rPr lang="en-US" dirty="0"/>
              <a:t>Countries with high GDP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CE7595-0FAB-06BF-6922-BB360BFC60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81917" y="3768914"/>
            <a:ext cx="2351446" cy="923805"/>
          </a:xfrm>
        </p:spPr>
        <p:txBody>
          <a:bodyPr/>
          <a:lstStyle/>
          <a:p>
            <a:r>
              <a:rPr lang="en-US" dirty="0"/>
              <a:t>Optimal range of Age, Height and Weight for a particular genre</a:t>
            </a:r>
            <a:endParaRPr lang="en-IN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37EF0819-7A1B-E2CF-B839-0BDAB4EFFAC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789" b="789"/>
          <a:stretch>
            <a:fillRect/>
          </a:stretch>
        </p:blipFill>
        <p:spPr>
          <a:xfrm>
            <a:off x="5877982" y="3084121"/>
            <a:ext cx="700370" cy="689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64F64F5C-EFC5-DD57-EBE0-1B957A888C3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>
            <a:alphaModFix amt="73000"/>
          </a:blip>
          <a:srcRect/>
          <a:stretch>
            <a:fillRect/>
          </a:stretch>
        </p:blipFill>
        <p:spPr>
          <a:xfrm>
            <a:off x="9852888" y="2981421"/>
            <a:ext cx="809503" cy="809503"/>
          </a:xfrm>
          <a:solidFill>
            <a:schemeClr val="tx1">
              <a:lumMod val="50000"/>
              <a:lumOff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51623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D8C070-58B6-42FC-8453-C1C76800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0" y="0"/>
            <a:ext cx="12192000" cy="81248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B313F4-20FA-2CF0-6850-E7546EFD60F5}"/>
              </a:ext>
            </a:extLst>
          </p:cNvPr>
          <p:cNvSpPr txBox="1"/>
          <p:nvPr/>
        </p:nvSpPr>
        <p:spPr>
          <a:xfrm>
            <a:off x="1038225" y="2676525"/>
            <a:ext cx="37052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dirty="0">
                <a:solidFill>
                  <a:srgbClr val="99FF99"/>
                </a:solidFill>
              </a:rPr>
              <a:t>THANK</a:t>
            </a:r>
            <a:endParaRPr lang="en-IN" sz="7500" dirty="0">
              <a:solidFill>
                <a:srgbClr val="99FF9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6690D-EF20-242A-1175-7EF1909C38C3}"/>
              </a:ext>
            </a:extLst>
          </p:cNvPr>
          <p:cNvSpPr txBox="1"/>
          <p:nvPr/>
        </p:nvSpPr>
        <p:spPr>
          <a:xfrm>
            <a:off x="7543800" y="2676525"/>
            <a:ext cx="37052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>
                <a:solidFill>
                  <a:srgbClr val="99FF99"/>
                </a:solidFill>
              </a:rPr>
              <a:t>YOU</a:t>
            </a:r>
            <a:endParaRPr lang="en-IN" sz="7500" dirty="0">
              <a:solidFill>
                <a:srgbClr val="99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622183-3659-E62A-82C7-B32ABE48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80945" cy="6143625"/>
          </a:xfrm>
          <a:solidFill>
            <a:schemeClr val="bg2">
              <a:lumMod val="75000"/>
              <a:alpha val="92000"/>
            </a:schemeClr>
          </a:solidFill>
        </p:spPr>
        <p:txBody>
          <a:bodyPr/>
          <a:lstStyle/>
          <a:p>
            <a:r>
              <a:rPr lang="en-IN" dirty="0"/>
              <a:t>WEBSITE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FFD9B-50B0-753A-01C7-3224CB0D7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345CA13-916E-C272-E91F-90D7270775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" r="-3" b="8741"/>
          <a:stretch/>
        </p:blipFill>
        <p:spPr>
          <a:xfrm>
            <a:off x="2481263" y="-37323"/>
            <a:ext cx="9710737" cy="50478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E85FC-E6CE-BBEA-FBE7-596FF32301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6921" y="4586931"/>
            <a:ext cx="5859420" cy="1769419"/>
          </a:xfrm>
        </p:spPr>
        <p:txBody>
          <a:bodyPr>
            <a:normAutofit/>
          </a:bodyPr>
          <a:lstStyle/>
          <a:p>
            <a:pPr algn="ctr"/>
            <a:r>
              <a:rPr lang="en-IN" sz="3000" dirty="0">
                <a:solidFill>
                  <a:srgbClr val="FF0000"/>
                </a:solidFill>
              </a:rPr>
              <a:t>http://www.olympedia.org/</a:t>
            </a:r>
          </a:p>
        </p:txBody>
      </p:sp>
    </p:spTree>
    <p:extLst>
      <p:ext uri="{BB962C8B-B14F-4D97-AF65-F5344CB8AC3E}">
        <p14:creationId xmlns:p14="http://schemas.microsoft.com/office/powerpoint/2010/main" val="186934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37323"/>
            <a:ext cx="2922494" cy="6131859"/>
          </a:xfrm>
          <a:solidFill>
            <a:schemeClr val="bg2">
              <a:lumMod val="75000"/>
              <a:alpha val="92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5E0A73-5787-01D5-ECFC-39857D7DF4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6918" y="4315847"/>
            <a:ext cx="4329953" cy="15829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Variables 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Name and type of the events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Type of the medals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44837" y="3793815"/>
            <a:ext cx="9363704" cy="949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was collected on last 10 summer Olympics (Los Angeles 1984 – Tokyo 2020)</a:t>
            </a:r>
          </a:p>
        </p:txBody>
      </p:sp>
      <p:pic>
        <p:nvPicPr>
          <p:cNvPr id="22" name="Picture Placeholder 8">
            <a:extLst>
              <a:ext uri="{FF2B5EF4-FFF2-40B4-BE49-F238E27FC236}">
                <a16:creationId xmlns:a16="http://schemas.microsoft.com/office/drawing/2014/main" id="{88DDF45A-971F-A463-DCDF-0561E3B670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" t="3" r="1" b="30922"/>
          <a:stretch/>
        </p:blipFill>
        <p:spPr>
          <a:xfrm>
            <a:off x="2922495" y="-17169"/>
            <a:ext cx="9269412" cy="3601588"/>
          </a:xfrm>
        </p:spPr>
      </p:pic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FF58789-A58B-BAB3-1EF0-466822ECC8BF}"/>
              </a:ext>
            </a:extLst>
          </p:cNvPr>
          <p:cNvSpPr txBox="1">
            <a:spLocks/>
          </p:cNvSpPr>
          <p:nvPr/>
        </p:nvSpPr>
        <p:spPr>
          <a:xfrm>
            <a:off x="7243483" y="4571014"/>
            <a:ext cx="4948517" cy="1462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spc="1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kern="1200" spc="100" baseline="0" dirty="0">
                <a:solidFill>
                  <a:srgbClr val="000000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Name and country of the medal winners</a:t>
            </a:r>
            <a:endParaRPr lang="en-IN" dirty="0">
              <a:effectLst/>
            </a:endParaRPr>
          </a:p>
          <a:p>
            <a:pPr marL="285750" indent="-28575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kern="1200" spc="100" baseline="0" dirty="0">
                <a:solidFill>
                  <a:srgbClr val="000000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Age , height and weight of the medal winners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FD1656-0A61-E950-798F-70BFF041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2451"/>
            <a:ext cx="12192000" cy="7962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6FFAD-85BE-BF0C-EBC8-70FEFFF33234}"/>
              </a:ext>
            </a:extLst>
          </p:cNvPr>
          <p:cNvSpPr txBox="1"/>
          <p:nvPr/>
        </p:nvSpPr>
        <p:spPr>
          <a:xfrm>
            <a:off x="6543675" y="935503"/>
            <a:ext cx="5565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 </a:t>
            </a:r>
          </a:p>
          <a:p>
            <a:pPr algn="ctr"/>
            <a:r>
              <a:rPr lang="en-IN" sz="7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3FA3EF-7124-4E69-8D7C-68B2154F6E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9007" y="4812732"/>
            <a:ext cx="4953000" cy="916378"/>
          </a:xfrm>
        </p:spPr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2. Player’s name in medal winners’ list indicates </a:t>
            </a:r>
            <a:r>
              <a:rPr lang="en-US" dirty="0">
                <a:solidFill>
                  <a:schemeClr val="accent1"/>
                </a:solidFill>
              </a:rPr>
              <a:t>individual event.</a:t>
            </a:r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CE5FA933-8959-4B54-AC99-11D1045822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59ECB67-53CE-46F0-8F4C-CF75ABD54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224E8B4-C6BD-4998-8E02-7B2861BBB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90698EF-6D61-A6C8-761C-3D41DEAE60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0284"/>
          <a:stretch/>
        </p:blipFill>
        <p:spPr>
          <a:xfrm>
            <a:off x="3825714" y="-27992"/>
            <a:ext cx="8366285" cy="3256384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FDD944A-185F-A9B1-84FC-356B85BB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36" y="136525"/>
            <a:ext cx="2771832" cy="548711"/>
          </a:xfrm>
        </p:spPr>
        <p:txBody>
          <a:bodyPr>
            <a:normAutofit fontScale="90000"/>
          </a:bodyPr>
          <a:lstStyle/>
          <a:p>
            <a:r>
              <a:rPr lang="en-IN" dirty="0"/>
              <a:t>STEPS AND ISSUES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12AD5A21-54FC-CAFC-0705-274BAABF3725}"/>
              </a:ext>
            </a:extLst>
          </p:cNvPr>
          <p:cNvSpPr/>
          <p:nvPr/>
        </p:nvSpPr>
        <p:spPr>
          <a:xfrm>
            <a:off x="727788" y="1119673"/>
            <a:ext cx="2558280" cy="1428228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HTML-table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4E28A4-687A-4D0A-8BAF-335353AD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9" y="4029703"/>
            <a:ext cx="5105842" cy="169940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F445F-72C2-B0F3-1D39-B4BCB3432072}"/>
              </a:ext>
            </a:extLst>
          </p:cNvPr>
          <p:cNvCxnSpPr>
            <a:cxnSpLocks/>
          </p:cNvCxnSpPr>
          <p:nvPr/>
        </p:nvCxnSpPr>
        <p:spPr>
          <a:xfrm flipH="1">
            <a:off x="3028950" y="685236"/>
            <a:ext cx="3810000" cy="3236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D7A513A-5847-004E-0B98-61B0A071D759}"/>
              </a:ext>
            </a:extLst>
          </p:cNvPr>
          <p:cNvSpPr/>
          <p:nvPr/>
        </p:nvSpPr>
        <p:spPr>
          <a:xfrm>
            <a:off x="216638" y="4258114"/>
            <a:ext cx="1262173" cy="687967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378A01-E11D-924E-236B-3E25FE8E9EB6}"/>
              </a:ext>
            </a:extLst>
          </p:cNvPr>
          <p:cNvSpPr/>
          <p:nvPr/>
        </p:nvSpPr>
        <p:spPr>
          <a:xfrm>
            <a:off x="3739989" y="5071373"/>
            <a:ext cx="1556132" cy="783029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D881A-8540-820D-9FF2-15977D7E9B8D}"/>
              </a:ext>
            </a:extLst>
          </p:cNvPr>
          <p:cNvSpPr txBox="1"/>
          <p:nvPr/>
        </p:nvSpPr>
        <p:spPr>
          <a:xfrm>
            <a:off x="6335486" y="4030826"/>
            <a:ext cx="491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Country name in medal winners’ list indicates </a:t>
            </a:r>
            <a:r>
              <a:rPr lang="en-US" dirty="0">
                <a:solidFill>
                  <a:schemeClr val="accent1"/>
                </a:solidFill>
              </a:rPr>
              <a:t>team event.</a:t>
            </a:r>
          </a:p>
        </p:txBody>
      </p:sp>
    </p:spTree>
    <p:extLst>
      <p:ext uri="{BB962C8B-B14F-4D97-AF65-F5344CB8AC3E}">
        <p14:creationId xmlns:p14="http://schemas.microsoft.com/office/powerpoint/2010/main" val="32326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1" grpId="0" animBg="1"/>
      <p:bldP spid="2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6F44-BC8E-A502-A087-6B7D8C14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637"/>
            <a:ext cx="5076825" cy="720162"/>
          </a:xfrm>
        </p:spPr>
        <p:txBody>
          <a:bodyPr>
            <a:normAutofit fontScale="90000"/>
          </a:bodyPr>
          <a:lstStyle/>
          <a:p>
            <a:r>
              <a:rPr lang="en-IN" dirty="0"/>
              <a:t>STEPS and issues … continued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F0C866-0218-8D4D-71F1-6D02AF5AA5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0800" y="3839826"/>
            <a:ext cx="4953000" cy="1484275"/>
          </a:xfrm>
        </p:spPr>
        <p:txBody>
          <a:bodyPr/>
          <a:lstStyle/>
          <a:p>
            <a:r>
              <a:rPr lang="en-IN" dirty="0"/>
              <a:t>To segregate names of the joint winners, we use ‘</a:t>
            </a:r>
            <a:r>
              <a:rPr lang="en-IN" dirty="0" err="1"/>
              <a:t>gsub</a:t>
            </a:r>
            <a:r>
              <a:rPr lang="en-IN" dirty="0"/>
              <a:t>’ function.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PATTERN :</a:t>
            </a:r>
            <a:r>
              <a:rPr lang="en-IN" dirty="0"/>
              <a:t> a small alphabet followed by a Capital alphabet.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A6C556-187F-1BE9-79A6-D2334CF217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8B5F50-E573-DD7F-524A-9581CBDB7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95C8F4-BA30-ADBE-6213-91CB763FF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3298F-3D4E-1FB6-0267-23C2CF913787}"/>
              </a:ext>
            </a:extLst>
          </p:cNvPr>
          <p:cNvSpPr txBox="1"/>
          <p:nvPr/>
        </p:nvSpPr>
        <p:spPr>
          <a:xfrm>
            <a:off x="1009650" y="187642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PRESENCE OF JOINT WINNERS 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69A1A5-C7D1-66E3-5334-515E782C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28" y="2483493"/>
            <a:ext cx="10737510" cy="87637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3FE5C98-901A-41D9-06EE-9CA80495969A}"/>
              </a:ext>
            </a:extLst>
          </p:cNvPr>
          <p:cNvSpPr/>
          <p:nvPr/>
        </p:nvSpPr>
        <p:spPr>
          <a:xfrm>
            <a:off x="8610600" y="2332077"/>
            <a:ext cx="1933574" cy="1166055"/>
          </a:xfrm>
          <a:prstGeom prst="ellipse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B83822-2D0D-48D4-C286-E868DF34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63280"/>
            <a:ext cx="5410238" cy="6484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8A8414-F113-4797-A059-3469CC69A19D}"/>
              </a:ext>
            </a:extLst>
          </p:cNvPr>
          <p:cNvCxnSpPr>
            <a:cxnSpLocks/>
          </p:cNvCxnSpPr>
          <p:nvPr/>
        </p:nvCxnSpPr>
        <p:spPr>
          <a:xfrm flipH="1">
            <a:off x="4119600" y="2940179"/>
            <a:ext cx="4424325" cy="104613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C09186-46E3-BA56-641E-717286179A36}"/>
              </a:ext>
            </a:extLst>
          </p:cNvPr>
          <p:cNvCxnSpPr/>
          <p:nvPr/>
        </p:nvCxnSpPr>
        <p:spPr>
          <a:xfrm>
            <a:off x="3162300" y="3838353"/>
            <a:ext cx="0" cy="1098271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9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8C4CD6F5-95D8-45E8-B793-B1E0D78C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67" y="345415"/>
            <a:ext cx="5067357" cy="548711"/>
          </a:xfrm>
        </p:spPr>
        <p:txBody>
          <a:bodyPr>
            <a:normAutofit/>
          </a:bodyPr>
          <a:lstStyle/>
          <a:p>
            <a:r>
              <a:rPr lang="en-US" sz="2100" dirty="0"/>
              <a:t>STEPS AND ISSUES … continued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EFF9EF-8D2F-C2B1-FDBC-ED65220306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0800" y="894126"/>
            <a:ext cx="4953000" cy="4897075"/>
          </a:xfrm>
        </p:spPr>
        <p:txBody>
          <a:bodyPr/>
          <a:lstStyle/>
          <a:p>
            <a:r>
              <a:rPr lang="en-IN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Collecting players’ information (Age, Height, Weight) </a:t>
            </a:r>
            <a:r>
              <a:rPr lang="en-IN" dirty="0"/>
              <a:t>: 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Identifying players’ using unique-ID.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Age Calculated using DOB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Measurements of players (Height / Weight)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5FFD98-2EE6-B079-F107-A500A886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7" y="1504877"/>
            <a:ext cx="6000094" cy="384824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9FA379D-4757-4647-8114-150C5089DDCE}"/>
              </a:ext>
            </a:extLst>
          </p:cNvPr>
          <p:cNvSpPr/>
          <p:nvPr/>
        </p:nvSpPr>
        <p:spPr>
          <a:xfrm>
            <a:off x="2009745" y="1315674"/>
            <a:ext cx="1295400" cy="646331"/>
          </a:xfrm>
          <a:prstGeom prst="ellipse">
            <a:avLst/>
          </a:prstGeom>
          <a:noFill/>
          <a:ln w="47625">
            <a:solidFill>
              <a:srgbClr val="8CD7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ABB34C-818E-3703-3D52-04583B236264}"/>
              </a:ext>
            </a:extLst>
          </p:cNvPr>
          <p:cNvCxnSpPr>
            <a:cxnSpLocks/>
          </p:cNvCxnSpPr>
          <p:nvPr/>
        </p:nvCxnSpPr>
        <p:spPr>
          <a:xfrm>
            <a:off x="3381375" y="1638839"/>
            <a:ext cx="3019425" cy="151861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FCA136-5BC7-1A9F-639E-855375B5DDAD}"/>
              </a:ext>
            </a:extLst>
          </p:cNvPr>
          <p:cNvCxnSpPr>
            <a:cxnSpLocks/>
          </p:cNvCxnSpPr>
          <p:nvPr/>
        </p:nvCxnSpPr>
        <p:spPr>
          <a:xfrm flipV="1">
            <a:off x="4143375" y="3724275"/>
            <a:ext cx="2600325" cy="810164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A128B5-8661-493D-C1C4-DCD1FE7DE5E8}"/>
              </a:ext>
            </a:extLst>
          </p:cNvPr>
          <p:cNvCxnSpPr>
            <a:cxnSpLocks/>
          </p:cNvCxnSpPr>
          <p:nvPr/>
        </p:nvCxnSpPr>
        <p:spPr>
          <a:xfrm>
            <a:off x="3381375" y="4723642"/>
            <a:ext cx="3124200" cy="343659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48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C166-1DD1-AC1D-E70C-7C228C7F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562" y="328269"/>
            <a:ext cx="9603275" cy="1049235"/>
          </a:xfrm>
        </p:spPr>
        <p:txBody>
          <a:bodyPr/>
          <a:lstStyle/>
          <a:p>
            <a:pPr algn="ctr"/>
            <a:r>
              <a:rPr lang="en-IN" dirty="0"/>
              <a:t>FINAL DATAFRAME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489CE0-AB80-67B3-A961-A5D1C2DB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332"/>
            <a:ext cx="12192000" cy="59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2203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71af3243-3dd4-4a8d-8c0d-dd76da1f02a5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schemas.microsoft.com/sharepoint/v3"/>
    <ds:schemaRef ds:uri="http://www.w3.org/XML/1998/namespace"/>
    <ds:schemaRef ds:uri="230e9df3-be65-4c73-a93b-d1236ebd677e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1319</TotalTime>
  <Words>588</Words>
  <Application>Microsoft Office PowerPoint</Application>
  <PresentationFormat>Widescreen</PresentationFormat>
  <Paragraphs>116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Gill Sans MT</vt:lpstr>
      <vt:lpstr>Wingdings</vt:lpstr>
      <vt:lpstr>Gallery</vt:lpstr>
      <vt:lpstr>Olympic Data Analysis</vt:lpstr>
      <vt:lpstr>Why THIS PROJECT</vt:lpstr>
      <vt:lpstr>WEBSITE</vt:lpstr>
      <vt:lpstr>DATA DESCRIPTION</vt:lpstr>
      <vt:lpstr>PowerPoint Presentation</vt:lpstr>
      <vt:lpstr>STEPS AND ISSUES</vt:lpstr>
      <vt:lpstr>STEPS and issues … continued</vt:lpstr>
      <vt:lpstr>STEPS AND ISSUES … continued</vt:lpstr>
      <vt:lpstr>FINAL DATAFRAME</vt:lpstr>
      <vt:lpstr>PowerPoint Presentation</vt:lpstr>
      <vt:lpstr>Questions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 Data AnALYSIS</dc:title>
  <dc:creator>Swarnajit Podder</dc:creator>
  <cp:lastModifiedBy>jakkampudi s k l n m subbarayudu</cp:lastModifiedBy>
  <cp:revision>94</cp:revision>
  <dcterms:created xsi:type="dcterms:W3CDTF">2022-11-05T16:30:55Z</dcterms:created>
  <dcterms:modified xsi:type="dcterms:W3CDTF">2024-01-13T13:06:53Z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